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78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028E2-5A88-4D6C-8ED4-39E7176399BF}"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FEB50887-3CAC-400E-A469-ECD11DCE855A}">
      <dgm:prSet phldrT="[Text]" custT="1"/>
      <dgm:spPr/>
      <dgm:t>
        <a:bodyPr/>
        <a:lstStyle/>
        <a:p>
          <a:r>
            <a:rPr lang="en-US" sz="1400" b="0" i="0" dirty="0"/>
            <a:t>Import Libraries and Define Auxiliary Functions</a:t>
          </a:r>
          <a:endParaRPr lang="en-US" sz="1400" b="0" dirty="0"/>
        </a:p>
      </dgm:t>
    </dgm:pt>
    <dgm:pt modelId="{F029AFC9-A93F-45A6-9C32-B95B0AB781AA}" type="parTrans" cxnId="{0ED895BB-1E1F-41B2-8233-560A129FA8E1}">
      <dgm:prSet/>
      <dgm:spPr/>
      <dgm:t>
        <a:bodyPr/>
        <a:lstStyle/>
        <a:p>
          <a:endParaRPr lang="en-US"/>
        </a:p>
      </dgm:t>
    </dgm:pt>
    <dgm:pt modelId="{5C36B8FD-D88D-4A45-A11E-E6F013CCDFB9}" type="sibTrans" cxnId="{0ED895BB-1E1F-41B2-8233-560A129FA8E1}">
      <dgm:prSet/>
      <dgm:spPr/>
      <dgm:t>
        <a:bodyPr/>
        <a:lstStyle/>
        <a:p>
          <a:endParaRPr lang="en-US"/>
        </a:p>
      </dgm:t>
    </dgm:pt>
    <dgm:pt modelId="{52924AEC-5A84-4F69-B862-8B908B9CAAD8}">
      <dgm:prSet phldrT="[Text]"/>
      <dgm:spPr/>
      <dgm:t>
        <a:bodyPr/>
        <a:lstStyle/>
        <a:p>
          <a:r>
            <a:rPr lang="en-US" dirty="0"/>
            <a:t>Request rocket launch data from space X API using a URL</a:t>
          </a:r>
        </a:p>
      </dgm:t>
    </dgm:pt>
    <dgm:pt modelId="{84ACF30D-68F5-4636-9B49-D8EBBA8E8963}" type="parTrans" cxnId="{7A185FF3-B7C3-4422-A048-5B45A5537B8B}">
      <dgm:prSet/>
      <dgm:spPr/>
      <dgm:t>
        <a:bodyPr/>
        <a:lstStyle/>
        <a:p>
          <a:endParaRPr lang="en-US"/>
        </a:p>
      </dgm:t>
    </dgm:pt>
    <dgm:pt modelId="{A9842A3C-03A0-404B-B595-CD038590210F}" type="sibTrans" cxnId="{7A185FF3-B7C3-4422-A048-5B45A5537B8B}">
      <dgm:prSet/>
      <dgm:spPr/>
      <dgm:t>
        <a:bodyPr/>
        <a:lstStyle/>
        <a:p>
          <a:endParaRPr lang="en-US"/>
        </a:p>
      </dgm:t>
    </dgm:pt>
    <dgm:pt modelId="{1D91AE95-C163-47B4-BAFC-00FB84A9B904}">
      <dgm:prSet phldrT="[Text]"/>
      <dgm:spPr/>
      <dgm:t>
        <a:bodyPr/>
        <a:lstStyle/>
        <a:p>
          <a:r>
            <a:rPr lang="en-US" dirty="0"/>
            <a:t>Using the GET request , request and parse the data</a:t>
          </a:r>
        </a:p>
      </dgm:t>
    </dgm:pt>
    <dgm:pt modelId="{3E993445-783E-43A5-9E53-9FAF1AB16084}" type="parTrans" cxnId="{D0F8D940-5EC5-42C3-8C7A-B9EE01BE6DA0}">
      <dgm:prSet/>
      <dgm:spPr/>
      <dgm:t>
        <a:bodyPr/>
        <a:lstStyle/>
        <a:p>
          <a:endParaRPr lang="en-US"/>
        </a:p>
      </dgm:t>
    </dgm:pt>
    <dgm:pt modelId="{CA09B4C2-BF43-49FE-B5A9-B24093E9DF8C}" type="sibTrans" cxnId="{D0F8D940-5EC5-42C3-8C7A-B9EE01BE6DA0}">
      <dgm:prSet/>
      <dgm:spPr/>
      <dgm:t>
        <a:bodyPr/>
        <a:lstStyle/>
        <a:p>
          <a:endParaRPr lang="en-US"/>
        </a:p>
      </dgm:t>
    </dgm:pt>
    <dgm:pt modelId="{598E1441-C105-40B9-97F0-FAD78164FB74}">
      <dgm:prSet phldrT="[Text]"/>
      <dgm:spPr/>
      <dgm:t>
        <a:bodyPr/>
        <a:lstStyle/>
        <a:p>
          <a:r>
            <a:rPr lang="en-US" dirty="0"/>
            <a:t>Data is stored in lists</a:t>
          </a:r>
        </a:p>
      </dgm:t>
    </dgm:pt>
    <dgm:pt modelId="{BC4E3851-E908-4CA9-9A31-6F2AD6661DFC}" type="parTrans" cxnId="{8808CF03-16B2-486A-91D1-AFAE2055C69B}">
      <dgm:prSet/>
      <dgm:spPr/>
      <dgm:t>
        <a:bodyPr/>
        <a:lstStyle/>
        <a:p>
          <a:endParaRPr lang="en-US"/>
        </a:p>
      </dgm:t>
    </dgm:pt>
    <dgm:pt modelId="{E5B28BAF-5EF0-41C9-B8F8-CAEBD312037B}" type="sibTrans" cxnId="{8808CF03-16B2-486A-91D1-AFAE2055C69B}">
      <dgm:prSet/>
      <dgm:spPr/>
      <dgm:t>
        <a:bodyPr/>
        <a:lstStyle/>
        <a:p>
          <a:endParaRPr lang="en-US"/>
        </a:p>
      </dgm:t>
    </dgm:pt>
    <dgm:pt modelId="{D5CEE988-FD30-4DF9-9D64-91C171CE8538}">
      <dgm:prSet phldrT="[Text]"/>
      <dgm:spPr/>
      <dgm:t>
        <a:bodyPr/>
        <a:lstStyle/>
        <a:p>
          <a:r>
            <a:rPr lang="en-US" dirty="0"/>
            <a:t>Update the lists using </a:t>
          </a:r>
          <a:r>
            <a:rPr lang="en-US" dirty="0" err="1"/>
            <a:t>auxilliary</a:t>
          </a:r>
          <a:r>
            <a:rPr lang="en-US" dirty="0"/>
            <a:t> functions</a:t>
          </a:r>
        </a:p>
      </dgm:t>
    </dgm:pt>
    <dgm:pt modelId="{D6F4B655-7EC7-4CB6-9B12-26EE0627F1C4}" type="parTrans" cxnId="{4CAB5640-EE58-4E96-9379-7F1912651CD4}">
      <dgm:prSet/>
      <dgm:spPr/>
      <dgm:t>
        <a:bodyPr/>
        <a:lstStyle/>
        <a:p>
          <a:endParaRPr lang="en-US"/>
        </a:p>
      </dgm:t>
    </dgm:pt>
    <dgm:pt modelId="{A9C4975F-E1C6-4A27-B90B-26024CDCCFFF}" type="sibTrans" cxnId="{4CAB5640-EE58-4E96-9379-7F1912651CD4}">
      <dgm:prSet/>
      <dgm:spPr/>
      <dgm:t>
        <a:bodyPr/>
        <a:lstStyle/>
        <a:p>
          <a:endParaRPr lang="en-US"/>
        </a:p>
      </dgm:t>
    </dgm:pt>
    <dgm:pt modelId="{A90F3176-8FA0-4B25-9725-D5AD8F41A01B}">
      <dgm:prSet phldrT="[Text]"/>
      <dgm:spPr/>
      <dgm:t>
        <a:bodyPr/>
        <a:lstStyle/>
        <a:p>
          <a:r>
            <a:rPr lang="en-US" dirty="0"/>
            <a:t>Create a dictionary mapping the data with column names</a:t>
          </a:r>
        </a:p>
      </dgm:t>
    </dgm:pt>
    <dgm:pt modelId="{8447194C-088C-4BC7-8C56-E629C584BD44}" type="parTrans" cxnId="{DC6DDC6D-7B3B-46DE-9919-4B23093EA0B9}">
      <dgm:prSet/>
      <dgm:spPr/>
      <dgm:t>
        <a:bodyPr/>
        <a:lstStyle/>
        <a:p>
          <a:endParaRPr lang="en-US"/>
        </a:p>
      </dgm:t>
    </dgm:pt>
    <dgm:pt modelId="{09E4F3FA-2C9C-405F-9543-C5F419108B34}" type="sibTrans" cxnId="{DC6DDC6D-7B3B-46DE-9919-4B23093EA0B9}">
      <dgm:prSet/>
      <dgm:spPr/>
      <dgm:t>
        <a:bodyPr/>
        <a:lstStyle/>
        <a:p>
          <a:endParaRPr lang="en-US"/>
        </a:p>
      </dgm:t>
    </dgm:pt>
    <dgm:pt modelId="{C28130C4-6FF1-43BB-B705-9B3D81B75C9D}">
      <dgm:prSet phldrT="[Text]"/>
      <dgm:spPr/>
      <dgm:t>
        <a:bodyPr/>
        <a:lstStyle/>
        <a:p>
          <a:r>
            <a:rPr lang="en-US" dirty="0"/>
            <a:t>Create a </a:t>
          </a:r>
          <a:r>
            <a:rPr lang="en-US" dirty="0" err="1"/>
            <a:t>dataframe</a:t>
          </a:r>
          <a:r>
            <a:rPr lang="en-US" dirty="0"/>
            <a:t> from the dictionary</a:t>
          </a:r>
        </a:p>
      </dgm:t>
    </dgm:pt>
    <dgm:pt modelId="{394DB28B-93A0-4DF8-9801-F49BC1308454}" type="parTrans" cxnId="{093B9DC9-CE08-4969-847D-FF1D4DD3DE22}">
      <dgm:prSet/>
      <dgm:spPr/>
      <dgm:t>
        <a:bodyPr/>
        <a:lstStyle/>
        <a:p>
          <a:endParaRPr lang="en-US"/>
        </a:p>
      </dgm:t>
    </dgm:pt>
    <dgm:pt modelId="{C4C29ED0-102A-41F5-8925-827AD219ADC0}" type="sibTrans" cxnId="{093B9DC9-CE08-4969-847D-FF1D4DD3DE22}">
      <dgm:prSet/>
      <dgm:spPr/>
      <dgm:t>
        <a:bodyPr/>
        <a:lstStyle/>
        <a:p>
          <a:endParaRPr lang="en-US"/>
        </a:p>
      </dgm:t>
    </dgm:pt>
    <dgm:pt modelId="{A2490298-40B1-446C-B8C9-3C15CEDDD00C}">
      <dgm:prSet phldrT="[Text]"/>
      <dgm:spPr/>
      <dgm:t>
        <a:bodyPr/>
        <a:lstStyle/>
        <a:p>
          <a:r>
            <a:rPr lang="en-US" dirty="0"/>
            <a:t>Filter </a:t>
          </a:r>
          <a:r>
            <a:rPr lang="en-US" dirty="0" err="1"/>
            <a:t>dataframe</a:t>
          </a:r>
          <a:r>
            <a:rPr lang="en-US" dirty="0"/>
            <a:t> to include falcon 9 launches only</a:t>
          </a:r>
        </a:p>
      </dgm:t>
    </dgm:pt>
    <dgm:pt modelId="{14B44CF3-EDF0-4117-975F-179D4282FDCF}" type="parTrans" cxnId="{0B9A761F-FD49-44F3-8910-54A69D4F002C}">
      <dgm:prSet/>
      <dgm:spPr/>
      <dgm:t>
        <a:bodyPr/>
        <a:lstStyle/>
        <a:p>
          <a:endParaRPr lang="en-US"/>
        </a:p>
      </dgm:t>
    </dgm:pt>
    <dgm:pt modelId="{A4F75484-4160-432A-BD50-B9D0399FC789}" type="sibTrans" cxnId="{0B9A761F-FD49-44F3-8910-54A69D4F002C}">
      <dgm:prSet/>
      <dgm:spPr/>
      <dgm:t>
        <a:bodyPr/>
        <a:lstStyle/>
        <a:p>
          <a:endParaRPr lang="en-US"/>
        </a:p>
      </dgm:t>
    </dgm:pt>
    <dgm:pt modelId="{3972C27D-685D-4F10-97BE-8AF0824F16AC}">
      <dgm:prSet phldrT="[Text]"/>
      <dgm:spPr/>
      <dgm:t>
        <a:bodyPr/>
        <a:lstStyle/>
        <a:p>
          <a:r>
            <a:rPr lang="en-US" dirty="0"/>
            <a:t>Replace missing values with the mean.</a:t>
          </a:r>
        </a:p>
      </dgm:t>
    </dgm:pt>
    <dgm:pt modelId="{3ECF5443-833C-48B4-A629-BFDDDEE5D03A}" type="parTrans" cxnId="{F40B441A-0BB2-4CFF-AA64-EA89DF817AC3}">
      <dgm:prSet/>
      <dgm:spPr/>
      <dgm:t>
        <a:bodyPr/>
        <a:lstStyle/>
        <a:p>
          <a:endParaRPr lang="en-US"/>
        </a:p>
      </dgm:t>
    </dgm:pt>
    <dgm:pt modelId="{CEE5F644-7873-4606-ACC0-BCF7FCFFF980}" type="sibTrans" cxnId="{F40B441A-0BB2-4CFF-AA64-EA89DF817AC3}">
      <dgm:prSet/>
      <dgm:spPr/>
      <dgm:t>
        <a:bodyPr/>
        <a:lstStyle/>
        <a:p>
          <a:endParaRPr lang="en-US"/>
        </a:p>
      </dgm:t>
    </dgm:pt>
    <dgm:pt modelId="{5EEC644E-9AB8-43F9-A6D5-2DCBF69DFEBF}">
      <dgm:prSet/>
      <dgm:spPr/>
      <dgm:t>
        <a:bodyPr/>
        <a:lstStyle/>
        <a:p>
          <a:r>
            <a:rPr lang="en-US" dirty="0" err="1"/>
            <a:t>Dataframe</a:t>
          </a:r>
          <a:r>
            <a:rPr lang="en-US" dirty="0"/>
            <a:t> is turned into .csv file.</a:t>
          </a:r>
        </a:p>
      </dgm:t>
    </dgm:pt>
    <dgm:pt modelId="{42C224A7-544A-4271-985E-B4172547D650}" type="parTrans" cxnId="{B7D40545-8A97-4EF1-BCCE-F0635DEA4148}">
      <dgm:prSet/>
      <dgm:spPr/>
      <dgm:t>
        <a:bodyPr/>
        <a:lstStyle/>
        <a:p>
          <a:endParaRPr lang="en-US"/>
        </a:p>
      </dgm:t>
    </dgm:pt>
    <dgm:pt modelId="{A522FCCE-7764-482F-B855-C86CF4C84C5C}" type="sibTrans" cxnId="{B7D40545-8A97-4EF1-BCCE-F0635DEA4148}">
      <dgm:prSet/>
      <dgm:spPr/>
      <dgm:t>
        <a:bodyPr/>
        <a:lstStyle/>
        <a:p>
          <a:endParaRPr lang="en-US"/>
        </a:p>
      </dgm:t>
    </dgm:pt>
    <dgm:pt modelId="{6AAF6AA8-2FEB-498F-AFF9-7962F939AEF4}" type="pres">
      <dgm:prSet presAssocID="{C15028E2-5A88-4D6C-8ED4-39E7176399BF}" presName="Name0" presStyleCnt="0">
        <dgm:presLayoutVars>
          <dgm:dir/>
          <dgm:resizeHandles/>
        </dgm:presLayoutVars>
      </dgm:prSet>
      <dgm:spPr/>
    </dgm:pt>
    <dgm:pt modelId="{FA9A14AB-7022-4D35-B583-D7EEA491B13A}" type="pres">
      <dgm:prSet presAssocID="{FEB50887-3CAC-400E-A469-ECD11DCE855A}" presName="compNode" presStyleCnt="0"/>
      <dgm:spPr/>
    </dgm:pt>
    <dgm:pt modelId="{1D19BB7C-8328-4A43-AC43-EF9139E1F184}" type="pres">
      <dgm:prSet presAssocID="{FEB50887-3CAC-400E-A469-ECD11DCE855A}" presName="dummyConnPt" presStyleCnt="0"/>
      <dgm:spPr/>
    </dgm:pt>
    <dgm:pt modelId="{EAC85706-5550-4998-A296-2E8187AFD925}" type="pres">
      <dgm:prSet presAssocID="{FEB50887-3CAC-400E-A469-ECD11DCE855A}" presName="node" presStyleLbl="node1" presStyleIdx="0" presStyleCnt="10">
        <dgm:presLayoutVars>
          <dgm:bulletEnabled val="1"/>
        </dgm:presLayoutVars>
      </dgm:prSet>
      <dgm:spPr/>
    </dgm:pt>
    <dgm:pt modelId="{4AD89F50-FA2F-4B9D-A5F3-E5B4558EA417}" type="pres">
      <dgm:prSet presAssocID="{5C36B8FD-D88D-4A45-A11E-E6F013CCDFB9}" presName="sibTrans" presStyleLbl="bgSibTrans2D1" presStyleIdx="0" presStyleCnt="9"/>
      <dgm:spPr/>
    </dgm:pt>
    <dgm:pt modelId="{28DABCAE-8731-4404-93FF-6F7E2DCBEA26}" type="pres">
      <dgm:prSet presAssocID="{52924AEC-5A84-4F69-B862-8B908B9CAAD8}" presName="compNode" presStyleCnt="0"/>
      <dgm:spPr/>
    </dgm:pt>
    <dgm:pt modelId="{43C6AA8B-9012-448D-8354-67ABD8711727}" type="pres">
      <dgm:prSet presAssocID="{52924AEC-5A84-4F69-B862-8B908B9CAAD8}" presName="dummyConnPt" presStyleCnt="0"/>
      <dgm:spPr/>
    </dgm:pt>
    <dgm:pt modelId="{9EEE5778-22C9-4D7F-BD85-8618B79BC7DC}" type="pres">
      <dgm:prSet presAssocID="{52924AEC-5A84-4F69-B862-8B908B9CAAD8}" presName="node" presStyleLbl="node1" presStyleIdx="1" presStyleCnt="10">
        <dgm:presLayoutVars>
          <dgm:bulletEnabled val="1"/>
        </dgm:presLayoutVars>
      </dgm:prSet>
      <dgm:spPr/>
    </dgm:pt>
    <dgm:pt modelId="{A81FDB54-18DE-42F8-9B5D-A7EB60C08A29}" type="pres">
      <dgm:prSet presAssocID="{A9842A3C-03A0-404B-B595-CD038590210F}" presName="sibTrans" presStyleLbl="bgSibTrans2D1" presStyleIdx="1" presStyleCnt="9"/>
      <dgm:spPr/>
    </dgm:pt>
    <dgm:pt modelId="{FA08E104-DF8F-4760-A552-75604C7A8F81}" type="pres">
      <dgm:prSet presAssocID="{1D91AE95-C163-47B4-BAFC-00FB84A9B904}" presName="compNode" presStyleCnt="0"/>
      <dgm:spPr/>
    </dgm:pt>
    <dgm:pt modelId="{73167002-1263-4A66-8E07-2905E5C10383}" type="pres">
      <dgm:prSet presAssocID="{1D91AE95-C163-47B4-BAFC-00FB84A9B904}" presName="dummyConnPt" presStyleCnt="0"/>
      <dgm:spPr/>
    </dgm:pt>
    <dgm:pt modelId="{2878D4A1-AF6E-4847-9574-69DA02F7A181}" type="pres">
      <dgm:prSet presAssocID="{1D91AE95-C163-47B4-BAFC-00FB84A9B904}" presName="node" presStyleLbl="node1" presStyleIdx="2" presStyleCnt="10">
        <dgm:presLayoutVars>
          <dgm:bulletEnabled val="1"/>
        </dgm:presLayoutVars>
      </dgm:prSet>
      <dgm:spPr/>
    </dgm:pt>
    <dgm:pt modelId="{EBB5B198-4B57-460B-901D-DD9CF364DD28}" type="pres">
      <dgm:prSet presAssocID="{CA09B4C2-BF43-49FE-B5A9-B24093E9DF8C}" presName="sibTrans" presStyleLbl="bgSibTrans2D1" presStyleIdx="2" presStyleCnt="9"/>
      <dgm:spPr/>
    </dgm:pt>
    <dgm:pt modelId="{F126E8F0-479B-4CB7-80B8-8EB94D0285DF}" type="pres">
      <dgm:prSet presAssocID="{598E1441-C105-40B9-97F0-FAD78164FB74}" presName="compNode" presStyleCnt="0"/>
      <dgm:spPr/>
    </dgm:pt>
    <dgm:pt modelId="{48E6DF49-7B6E-4B59-8516-6294059047C6}" type="pres">
      <dgm:prSet presAssocID="{598E1441-C105-40B9-97F0-FAD78164FB74}" presName="dummyConnPt" presStyleCnt="0"/>
      <dgm:spPr/>
    </dgm:pt>
    <dgm:pt modelId="{876FB030-962F-4421-A3B5-AC07ABF0AA3B}" type="pres">
      <dgm:prSet presAssocID="{598E1441-C105-40B9-97F0-FAD78164FB74}" presName="node" presStyleLbl="node1" presStyleIdx="3" presStyleCnt="10">
        <dgm:presLayoutVars>
          <dgm:bulletEnabled val="1"/>
        </dgm:presLayoutVars>
      </dgm:prSet>
      <dgm:spPr/>
    </dgm:pt>
    <dgm:pt modelId="{AE1FC866-DA7B-4E62-B738-F7D7F94A1CDB}" type="pres">
      <dgm:prSet presAssocID="{E5B28BAF-5EF0-41C9-B8F8-CAEBD312037B}" presName="sibTrans" presStyleLbl="bgSibTrans2D1" presStyleIdx="3" presStyleCnt="9"/>
      <dgm:spPr/>
    </dgm:pt>
    <dgm:pt modelId="{34FDA33B-85FD-4105-A391-92635320F8A5}" type="pres">
      <dgm:prSet presAssocID="{D5CEE988-FD30-4DF9-9D64-91C171CE8538}" presName="compNode" presStyleCnt="0"/>
      <dgm:spPr/>
    </dgm:pt>
    <dgm:pt modelId="{50CC75F2-716D-40F6-86AA-958921DC9FED}" type="pres">
      <dgm:prSet presAssocID="{D5CEE988-FD30-4DF9-9D64-91C171CE8538}" presName="dummyConnPt" presStyleCnt="0"/>
      <dgm:spPr/>
    </dgm:pt>
    <dgm:pt modelId="{439051F2-753E-45D6-B15C-1376D00591C1}" type="pres">
      <dgm:prSet presAssocID="{D5CEE988-FD30-4DF9-9D64-91C171CE8538}" presName="node" presStyleLbl="node1" presStyleIdx="4" presStyleCnt="10">
        <dgm:presLayoutVars>
          <dgm:bulletEnabled val="1"/>
        </dgm:presLayoutVars>
      </dgm:prSet>
      <dgm:spPr/>
    </dgm:pt>
    <dgm:pt modelId="{E00004D6-6161-4DFC-9DE0-57FFA8BD8BE0}" type="pres">
      <dgm:prSet presAssocID="{A9C4975F-E1C6-4A27-B90B-26024CDCCFFF}" presName="sibTrans" presStyleLbl="bgSibTrans2D1" presStyleIdx="4" presStyleCnt="9"/>
      <dgm:spPr/>
    </dgm:pt>
    <dgm:pt modelId="{09796DE4-DE40-44AB-BC27-78F6377B9170}" type="pres">
      <dgm:prSet presAssocID="{A90F3176-8FA0-4B25-9725-D5AD8F41A01B}" presName="compNode" presStyleCnt="0"/>
      <dgm:spPr/>
    </dgm:pt>
    <dgm:pt modelId="{541E2A3C-17D3-43E8-9C2D-1F071408F897}" type="pres">
      <dgm:prSet presAssocID="{A90F3176-8FA0-4B25-9725-D5AD8F41A01B}" presName="dummyConnPt" presStyleCnt="0"/>
      <dgm:spPr/>
    </dgm:pt>
    <dgm:pt modelId="{5F070032-23A9-4FB8-831E-FBD5AEFF170F}" type="pres">
      <dgm:prSet presAssocID="{A90F3176-8FA0-4B25-9725-D5AD8F41A01B}" presName="node" presStyleLbl="node1" presStyleIdx="5" presStyleCnt="10">
        <dgm:presLayoutVars>
          <dgm:bulletEnabled val="1"/>
        </dgm:presLayoutVars>
      </dgm:prSet>
      <dgm:spPr/>
    </dgm:pt>
    <dgm:pt modelId="{FC63D42E-AED3-4946-83BA-CD9F5B5EA52D}" type="pres">
      <dgm:prSet presAssocID="{09E4F3FA-2C9C-405F-9543-C5F419108B34}" presName="sibTrans" presStyleLbl="bgSibTrans2D1" presStyleIdx="5" presStyleCnt="9"/>
      <dgm:spPr/>
    </dgm:pt>
    <dgm:pt modelId="{B20F244F-2B18-45E9-919D-6BBAAF97EEE1}" type="pres">
      <dgm:prSet presAssocID="{C28130C4-6FF1-43BB-B705-9B3D81B75C9D}" presName="compNode" presStyleCnt="0"/>
      <dgm:spPr/>
    </dgm:pt>
    <dgm:pt modelId="{59F2F0A7-7832-4B50-98A0-2A46307B6973}" type="pres">
      <dgm:prSet presAssocID="{C28130C4-6FF1-43BB-B705-9B3D81B75C9D}" presName="dummyConnPt" presStyleCnt="0"/>
      <dgm:spPr/>
    </dgm:pt>
    <dgm:pt modelId="{4A94B1A5-0CFB-4346-8A3A-A58A673D3097}" type="pres">
      <dgm:prSet presAssocID="{C28130C4-6FF1-43BB-B705-9B3D81B75C9D}" presName="node" presStyleLbl="node1" presStyleIdx="6" presStyleCnt="10">
        <dgm:presLayoutVars>
          <dgm:bulletEnabled val="1"/>
        </dgm:presLayoutVars>
      </dgm:prSet>
      <dgm:spPr/>
    </dgm:pt>
    <dgm:pt modelId="{9DC56BAE-D2B9-4A6B-BAA8-C746985AB508}" type="pres">
      <dgm:prSet presAssocID="{C4C29ED0-102A-41F5-8925-827AD219ADC0}" presName="sibTrans" presStyleLbl="bgSibTrans2D1" presStyleIdx="6" presStyleCnt="9"/>
      <dgm:spPr/>
    </dgm:pt>
    <dgm:pt modelId="{38A6A27A-B832-4A77-A798-880C3D5FABFB}" type="pres">
      <dgm:prSet presAssocID="{A2490298-40B1-446C-B8C9-3C15CEDDD00C}" presName="compNode" presStyleCnt="0"/>
      <dgm:spPr/>
    </dgm:pt>
    <dgm:pt modelId="{13F2680E-AAF6-45F3-ABED-BED9A108CCBC}" type="pres">
      <dgm:prSet presAssocID="{A2490298-40B1-446C-B8C9-3C15CEDDD00C}" presName="dummyConnPt" presStyleCnt="0"/>
      <dgm:spPr/>
    </dgm:pt>
    <dgm:pt modelId="{56FBA098-2811-4EF6-8C49-4FE1C27F3C8A}" type="pres">
      <dgm:prSet presAssocID="{A2490298-40B1-446C-B8C9-3C15CEDDD00C}" presName="node" presStyleLbl="node1" presStyleIdx="7" presStyleCnt="10">
        <dgm:presLayoutVars>
          <dgm:bulletEnabled val="1"/>
        </dgm:presLayoutVars>
      </dgm:prSet>
      <dgm:spPr/>
    </dgm:pt>
    <dgm:pt modelId="{8FBC1B05-4474-4866-BC87-40ABBC7258C6}" type="pres">
      <dgm:prSet presAssocID="{A4F75484-4160-432A-BD50-B9D0399FC789}" presName="sibTrans" presStyleLbl="bgSibTrans2D1" presStyleIdx="7" presStyleCnt="9"/>
      <dgm:spPr/>
    </dgm:pt>
    <dgm:pt modelId="{AE30BA8D-AD4C-45AC-941C-5A9E4A91BE9D}" type="pres">
      <dgm:prSet presAssocID="{3972C27D-685D-4F10-97BE-8AF0824F16AC}" presName="compNode" presStyleCnt="0"/>
      <dgm:spPr/>
    </dgm:pt>
    <dgm:pt modelId="{225A4CDD-B796-483C-8B9B-C9458D4CF704}" type="pres">
      <dgm:prSet presAssocID="{3972C27D-685D-4F10-97BE-8AF0824F16AC}" presName="dummyConnPt" presStyleCnt="0"/>
      <dgm:spPr/>
    </dgm:pt>
    <dgm:pt modelId="{EE5EA752-A842-408E-89EC-2989A3D72111}" type="pres">
      <dgm:prSet presAssocID="{3972C27D-685D-4F10-97BE-8AF0824F16AC}" presName="node" presStyleLbl="node1" presStyleIdx="8" presStyleCnt="10">
        <dgm:presLayoutVars>
          <dgm:bulletEnabled val="1"/>
        </dgm:presLayoutVars>
      </dgm:prSet>
      <dgm:spPr/>
    </dgm:pt>
    <dgm:pt modelId="{C17AED7D-E84F-4C78-8CAC-0B240EC2ECAA}" type="pres">
      <dgm:prSet presAssocID="{CEE5F644-7873-4606-ACC0-BCF7FCFFF980}" presName="sibTrans" presStyleLbl="bgSibTrans2D1" presStyleIdx="8" presStyleCnt="9"/>
      <dgm:spPr/>
    </dgm:pt>
    <dgm:pt modelId="{BB2A223D-85F8-4001-944E-57238284242C}" type="pres">
      <dgm:prSet presAssocID="{5EEC644E-9AB8-43F9-A6D5-2DCBF69DFEBF}" presName="compNode" presStyleCnt="0"/>
      <dgm:spPr/>
    </dgm:pt>
    <dgm:pt modelId="{0EF6FA5B-EA36-4FDF-A315-79D84D33B1E6}" type="pres">
      <dgm:prSet presAssocID="{5EEC644E-9AB8-43F9-A6D5-2DCBF69DFEBF}" presName="dummyConnPt" presStyleCnt="0"/>
      <dgm:spPr/>
    </dgm:pt>
    <dgm:pt modelId="{295C93DB-84B6-4610-BA32-6B0E3DB48C66}" type="pres">
      <dgm:prSet presAssocID="{5EEC644E-9AB8-43F9-A6D5-2DCBF69DFEBF}" presName="node" presStyleLbl="node1" presStyleIdx="9" presStyleCnt="10">
        <dgm:presLayoutVars>
          <dgm:bulletEnabled val="1"/>
        </dgm:presLayoutVars>
      </dgm:prSet>
      <dgm:spPr/>
    </dgm:pt>
  </dgm:ptLst>
  <dgm:cxnLst>
    <dgm:cxn modelId="{8808CF03-16B2-486A-91D1-AFAE2055C69B}" srcId="{C15028E2-5A88-4D6C-8ED4-39E7176399BF}" destId="{598E1441-C105-40B9-97F0-FAD78164FB74}" srcOrd="3" destOrd="0" parTransId="{BC4E3851-E908-4CA9-9A31-6F2AD6661DFC}" sibTransId="{E5B28BAF-5EF0-41C9-B8F8-CAEBD312037B}"/>
    <dgm:cxn modelId="{828DE404-9603-4D84-AE6B-7324EF35DAE2}" type="presOf" srcId="{C4C29ED0-102A-41F5-8925-827AD219ADC0}" destId="{9DC56BAE-D2B9-4A6B-BAA8-C746985AB508}" srcOrd="0" destOrd="0" presId="urn:microsoft.com/office/officeart/2005/8/layout/bProcess4"/>
    <dgm:cxn modelId="{72AFF90B-56C7-4845-AF53-8277153527E3}" type="presOf" srcId="{FEB50887-3CAC-400E-A469-ECD11DCE855A}" destId="{EAC85706-5550-4998-A296-2E8187AFD925}" srcOrd="0" destOrd="0" presId="urn:microsoft.com/office/officeart/2005/8/layout/bProcess4"/>
    <dgm:cxn modelId="{8D71FD0B-BA0F-4CF2-9F54-5CE426EF912F}" type="presOf" srcId="{A90F3176-8FA0-4B25-9725-D5AD8F41A01B}" destId="{5F070032-23A9-4FB8-831E-FBD5AEFF170F}" srcOrd="0" destOrd="0" presId="urn:microsoft.com/office/officeart/2005/8/layout/bProcess4"/>
    <dgm:cxn modelId="{F40B441A-0BB2-4CFF-AA64-EA89DF817AC3}" srcId="{C15028E2-5A88-4D6C-8ED4-39E7176399BF}" destId="{3972C27D-685D-4F10-97BE-8AF0824F16AC}" srcOrd="8" destOrd="0" parTransId="{3ECF5443-833C-48B4-A629-BFDDDEE5D03A}" sibTransId="{CEE5F644-7873-4606-ACC0-BCF7FCFFF980}"/>
    <dgm:cxn modelId="{E8FB941A-0107-4696-B1CE-BCFF6F20EAA8}" type="presOf" srcId="{1D91AE95-C163-47B4-BAFC-00FB84A9B904}" destId="{2878D4A1-AF6E-4847-9574-69DA02F7A181}" srcOrd="0" destOrd="0" presId="urn:microsoft.com/office/officeart/2005/8/layout/bProcess4"/>
    <dgm:cxn modelId="{90431B1B-BB9A-4FE4-9D87-DADB7A4732DF}" type="presOf" srcId="{52924AEC-5A84-4F69-B862-8B908B9CAAD8}" destId="{9EEE5778-22C9-4D7F-BD85-8618B79BC7DC}" srcOrd="0" destOrd="0" presId="urn:microsoft.com/office/officeart/2005/8/layout/bProcess4"/>
    <dgm:cxn modelId="{0B9A761F-FD49-44F3-8910-54A69D4F002C}" srcId="{C15028E2-5A88-4D6C-8ED4-39E7176399BF}" destId="{A2490298-40B1-446C-B8C9-3C15CEDDD00C}" srcOrd="7" destOrd="0" parTransId="{14B44CF3-EDF0-4117-975F-179D4282FDCF}" sibTransId="{A4F75484-4160-432A-BD50-B9D0399FC789}"/>
    <dgm:cxn modelId="{AAB85230-C28C-40DE-9744-2AEB43E1AF10}" type="presOf" srcId="{E5B28BAF-5EF0-41C9-B8F8-CAEBD312037B}" destId="{AE1FC866-DA7B-4E62-B738-F7D7F94A1CDB}" srcOrd="0" destOrd="0" presId="urn:microsoft.com/office/officeart/2005/8/layout/bProcess4"/>
    <dgm:cxn modelId="{BDFE9B30-04F1-4E3D-8258-2535951264A1}" type="presOf" srcId="{09E4F3FA-2C9C-405F-9543-C5F419108B34}" destId="{FC63D42E-AED3-4946-83BA-CD9F5B5EA52D}" srcOrd="0" destOrd="0" presId="urn:microsoft.com/office/officeart/2005/8/layout/bProcess4"/>
    <dgm:cxn modelId="{3621ED3B-5189-4E2F-AC30-FA7C3B6F2866}" type="presOf" srcId="{A9C4975F-E1C6-4A27-B90B-26024CDCCFFF}" destId="{E00004D6-6161-4DFC-9DE0-57FFA8BD8BE0}" srcOrd="0" destOrd="0" presId="urn:microsoft.com/office/officeart/2005/8/layout/bProcess4"/>
    <dgm:cxn modelId="{4CAB5640-EE58-4E96-9379-7F1912651CD4}" srcId="{C15028E2-5A88-4D6C-8ED4-39E7176399BF}" destId="{D5CEE988-FD30-4DF9-9D64-91C171CE8538}" srcOrd="4" destOrd="0" parTransId="{D6F4B655-7EC7-4CB6-9B12-26EE0627F1C4}" sibTransId="{A9C4975F-E1C6-4A27-B90B-26024CDCCFFF}"/>
    <dgm:cxn modelId="{D0F8D940-5EC5-42C3-8C7A-B9EE01BE6DA0}" srcId="{C15028E2-5A88-4D6C-8ED4-39E7176399BF}" destId="{1D91AE95-C163-47B4-BAFC-00FB84A9B904}" srcOrd="2" destOrd="0" parTransId="{3E993445-783E-43A5-9E53-9FAF1AB16084}" sibTransId="{CA09B4C2-BF43-49FE-B5A9-B24093E9DF8C}"/>
    <dgm:cxn modelId="{B7D40545-8A97-4EF1-BCCE-F0635DEA4148}" srcId="{C15028E2-5A88-4D6C-8ED4-39E7176399BF}" destId="{5EEC644E-9AB8-43F9-A6D5-2DCBF69DFEBF}" srcOrd="9" destOrd="0" parTransId="{42C224A7-544A-4271-985E-B4172547D650}" sibTransId="{A522FCCE-7764-482F-B855-C86CF4C84C5C}"/>
    <dgm:cxn modelId="{29E52569-986A-4E64-8373-47429DF6E0B3}" type="presOf" srcId="{598E1441-C105-40B9-97F0-FAD78164FB74}" destId="{876FB030-962F-4421-A3B5-AC07ABF0AA3B}" srcOrd="0" destOrd="0" presId="urn:microsoft.com/office/officeart/2005/8/layout/bProcess4"/>
    <dgm:cxn modelId="{4677E069-8848-42FB-8A9E-C1197FF6C57D}" type="presOf" srcId="{A4F75484-4160-432A-BD50-B9D0399FC789}" destId="{8FBC1B05-4474-4866-BC87-40ABBC7258C6}" srcOrd="0" destOrd="0" presId="urn:microsoft.com/office/officeart/2005/8/layout/bProcess4"/>
    <dgm:cxn modelId="{DC6DDC6D-7B3B-46DE-9919-4B23093EA0B9}" srcId="{C15028E2-5A88-4D6C-8ED4-39E7176399BF}" destId="{A90F3176-8FA0-4B25-9725-D5AD8F41A01B}" srcOrd="5" destOrd="0" parTransId="{8447194C-088C-4BC7-8C56-E629C584BD44}" sibTransId="{09E4F3FA-2C9C-405F-9543-C5F419108B34}"/>
    <dgm:cxn modelId="{71AD1957-650E-4A8D-B3BB-0335172A1BE5}" type="presOf" srcId="{CEE5F644-7873-4606-ACC0-BCF7FCFFF980}" destId="{C17AED7D-E84F-4C78-8CAC-0B240EC2ECAA}" srcOrd="0" destOrd="0" presId="urn:microsoft.com/office/officeart/2005/8/layout/bProcess4"/>
    <dgm:cxn modelId="{88D8C778-45D4-4DD3-8839-74D7C65F126B}" type="presOf" srcId="{3972C27D-685D-4F10-97BE-8AF0824F16AC}" destId="{EE5EA752-A842-408E-89EC-2989A3D72111}" srcOrd="0" destOrd="0" presId="urn:microsoft.com/office/officeart/2005/8/layout/bProcess4"/>
    <dgm:cxn modelId="{7FD48B7D-781C-4B73-9FD5-0C3E80286D18}" type="presOf" srcId="{A9842A3C-03A0-404B-B595-CD038590210F}" destId="{A81FDB54-18DE-42F8-9B5D-A7EB60C08A29}" srcOrd="0" destOrd="0" presId="urn:microsoft.com/office/officeart/2005/8/layout/bProcess4"/>
    <dgm:cxn modelId="{75C24B95-84E6-4A89-986E-9A821B47BDB4}" type="presOf" srcId="{C15028E2-5A88-4D6C-8ED4-39E7176399BF}" destId="{6AAF6AA8-2FEB-498F-AFF9-7962F939AEF4}" srcOrd="0" destOrd="0" presId="urn:microsoft.com/office/officeart/2005/8/layout/bProcess4"/>
    <dgm:cxn modelId="{B3AD779B-DAF6-4A88-B11D-CF033B1D9ECB}" type="presOf" srcId="{A2490298-40B1-446C-B8C9-3C15CEDDD00C}" destId="{56FBA098-2811-4EF6-8C49-4FE1C27F3C8A}" srcOrd="0" destOrd="0" presId="urn:microsoft.com/office/officeart/2005/8/layout/bProcess4"/>
    <dgm:cxn modelId="{84E4B5B6-7D23-43B8-9FB7-E141A5C1A011}" type="presOf" srcId="{D5CEE988-FD30-4DF9-9D64-91C171CE8538}" destId="{439051F2-753E-45D6-B15C-1376D00591C1}" srcOrd="0" destOrd="0" presId="urn:microsoft.com/office/officeart/2005/8/layout/bProcess4"/>
    <dgm:cxn modelId="{0ED895BB-1E1F-41B2-8233-560A129FA8E1}" srcId="{C15028E2-5A88-4D6C-8ED4-39E7176399BF}" destId="{FEB50887-3CAC-400E-A469-ECD11DCE855A}" srcOrd="0" destOrd="0" parTransId="{F029AFC9-A93F-45A6-9C32-B95B0AB781AA}" sibTransId="{5C36B8FD-D88D-4A45-A11E-E6F013CCDFB9}"/>
    <dgm:cxn modelId="{3D7F72BE-87E1-4EA0-8934-EE2FD5DACF5C}" type="presOf" srcId="{5EEC644E-9AB8-43F9-A6D5-2DCBF69DFEBF}" destId="{295C93DB-84B6-4610-BA32-6B0E3DB48C66}" srcOrd="0" destOrd="0" presId="urn:microsoft.com/office/officeart/2005/8/layout/bProcess4"/>
    <dgm:cxn modelId="{093B9DC9-CE08-4969-847D-FF1D4DD3DE22}" srcId="{C15028E2-5A88-4D6C-8ED4-39E7176399BF}" destId="{C28130C4-6FF1-43BB-B705-9B3D81B75C9D}" srcOrd="6" destOrd="0" parTransId="{394DB28B-93A0-4DF8-9801-F49BC1308454}" sibTransId="{C4C29ED0-102A-41F5-8925-827AD219ADC0}"/>
    <dgm:cxn modelId="{A2A0ADC9-151B-4545-A58C-602512E1A25D}" type="presOf" srcId="{CA09B4C2-BF43-49FE-B5A9-B24093E9DF8C}" destId="{EBB5B198-4B57-460B-901D-DD9CF364DD28}" srcOrd="0" destOrd="0" presId="urn:microsoft.com/office/officeart/2005/8/layout/bProcess4"/>
    <dgm:cxn modelId="{E1D35FCE-0144-4469-95BF-5511A9155FD3}" type="presOf" srcId="{5C36B8FD-D88D-4A45-A11E-E6F013CCDFB9}" destId="{4AD89F50-FA2F-4B9D-A5F3-E5B4558EA417}" srcOrd="0" destOrd="0" presId="urn:microsoft.com/office/officeart/2005/8/layout/bProcess4"/>
    <dgm:cxn modelId="{7120DBF2-ED26-4006-AE77-89D1D287B2EF}" type="presOf" srcId="{C28130C4-6FF1-43BB-B705-9B3D81B75C9D}" destId="{4A94B1A5-0CFB-4346-8A3A-A58A673D3097}" srcOrd="0" destOrd="0" presId="urn:microsoft.com/office/officeart/2005/8/layout/bProcess4"/>
    <dgm:cxn modelId="{7A185FF3-B7C3-4422-A048-5B45A5537B8B}" srcId="{C15028E2-5A88-4D6C-8ED4-39E7176399BF}" destId="{52924AEC-5A84-4F69-B862-8B908B9CAAD8}" srcOrd="1" destOrd="0" parTransId="{84ACF30D-68F5-4636-9B49-D8EBBA8E8963}" sibTransId="{A9842A3C-03A0-404B-B595-CD038590210F}"/>
    <dgm:cxn modelId="{CC51FBE7-9AAE-43FD-BD9B-02D9F7F0B1B5}" type="presParOf" srcId="{6AAF6AA8-2FEB-498F-AFF9-7962F939AEF4}" destId="{FA9A14AB-7022-4D35-B583-D7EEA491B13A}" srcOrd="0" destOrd="0" presId="urn:microsoft.com/office/officeart/2005/8/layout/bProcess4"/>
    <dgm:cxn modelId="{D168622C-D645-4F2A-9885-D06C77E48D82}" type="presParOf" srcId="{FA9A14AB-7022-4D35-B583-D7EEA491B13A}" destId="{1D19BB7C-8328-4A43-AC43-EF9139E1F184}" srcOrd="0" destOrd="0" presId="urn:microsoft.com/office/officeart/2005/8/layout/bProcess4"/>
    <dgm:cxn modelId="{FF665E4E-8ECB-4EE0-B4B2-10BE97DA0ED1}" type="presParOf" srcId="{FA9A14AB-7022-4D35-B583-D7EEA491B13A}" destId="{EAC85706-5550-4998-A296-2E8187AFD925}" srcOrd="1" destOrd="0" presId="urn:microsoft.com/office/officeart/2005/8/layout/bProcess4"/>
    <dgm:cxn modelId="{FA1947F7-288C-43E2-A366-841BC45865A2}" type="presParOf" srcId="{6AAF6AA8-2FEB-498F-AFF9-7962F939AEF4}" destId="{4AD89F50-FA2F-4B9D-A5F3-E5B4558EA417}" srcOrd="1" destOrd="0" presId="urn:microsoft.com/office/officeart/2005/8/layout/bProcess4"/>
    <dgm:cxn modelId="{949156FB-6741-444F-9A64-6ECAF469FEF1}" type="presParOf" srcId="{6AAF6AA8-2FEB-498F-AFF9-7962F939AEF4}" destId="{28DABCAE-8731-4404-93FF-6F7E2DCBEA26}" srcOrd="2" destOrd="0" presId="urn:microsoft.com/office/officeart/2005/8/layout/bProcess4"/>
    <dgm:cxn modelId="{8FB4938A-DA80-417A-905B-304729FB1884}" type="presParOf" srcId="{28DABCAE-8731-4404-93FF-6F7E2DCBEA26}" destId="{43C6AA8B-9012-448D-8354-67ABD8711727}" srcOrd="0" destOrd="0" presId="urn:microsoft.com/office/officeart/2005/8/layout/bProcess4"/>
    <dgm:cxn modelId="{B5AC23B1-DC6A-4168-BA9B-F0FAAD684FE0}" type="presParOf" srcId="{28DABCAE-8731-4404-93FF-6F7E2DCBEA26}" destId="{9EEE5778-22C9-4D7F-BD85-8618B79BC7DC}" srcOrd="1" destOrd="0" presId="urn:microsoft.com/office/officeart/2005/8/layout/bProcess4"/>
    <dgm:cxn modelId="{E0E282A6-D871-4716-9FD2-FA053EF370B0}" type="presParOf" srcId="{6AAF6AA8-2FEB-498F-AFF9-7962F939AEF4}" destId="{A81FDB54-18DE-42F8-9B5D-A7EB60C08A29}" srcOrd="3" destOrd="0" presId="urn:microsoft.com/office/officeart/2005/8/layout/bProcess4"/>
    <dgm:cxn modelId="{905F54DA-9FAB-4A4F-AD33-32579FBA2618}" type="presParOf" srcId="{6AAF6AA8-2FEB-498F-AFF9-7962F939AEF4}" destId="{FA08E104-DF8F-4760-A552-75604C7A8F81}" srcOrd="4" destOrd="0" presId="urn:microsoft.com/office/officeart/2005/8/layout/bProcess4"/>
    <dgm:cxn modelId="{9C627AE6-939B-4D75-B0EE-8852AED58338}" type="presParOf" srcId="{FA08E104-DF8F-4760-A552-75604C7A8F81}" destId="{73167002-1263-4A66-8E07-2905E5C10383}" srcOrd="0" destOrd="0" presId="urn:microsoft.com/office/officeart/2005/8/layout/bProcess4"/>
    <dgm:cxn modelId="{4927461A-B3B5-44FF-BFE2-026460D68429}" type="presParOf" srcId="{FA08E104-DF8F-4760-A552-75604C7A8F81}" destId="{2878D4A1-AF6E-4847-9574-69DA02F7A181}" srcOrd="1" destOrd="0" presId="urn:microsoft.com/office/officeart/2005/8/layout/bProcess4"/>
    <dgm:cxn modelId="{79738230-A850-408B-8CF3-6BDD517FA1BE}" type="presParOf" srcId="{6AAF6AA8-2FEB-498F-AFF9-7962F939AEF4}" destId="{EBB5B198-4B57-460B-901D-DD9CF364DD28}" srcOrd="5" destOrd="0" presId="urn:microsoft.com/office/officeart/2005/8/layout/bProcess4"/>
    <dgm:cxn modelId="{18FFC7E7-163C-4353-997E-320E5BEE1163}" type="presParOf" srcId="{6AAF6AA8-2FEB-498F-AFF9-7962F939AEF4}" destId="{F126E8F0-479B-4CB7-80B8-8EB94D0285DF}" srcOrd="6" destOrd="0" presId="urn:microsoft.com/office/officeart/2005/8/layout/bProcess4"/>
    <dgm:cxn modelId="{405FBB9F-4BA4-437D-898C-944E1C51032E}" type="presParOf" srcId="{F126E8F0-479B-4CB7-80B8-8EB94D0285DF}" destId="{48E6DF49-7B6E-4B59-8516-6294059047C6}" srcOrd="0" destOrd="0" presId="urn:microsoft.com/office/officeart/2005/8/layout/bProcess4"/>
    <dgm:cxn modelId="{250ABC4A-F703-4358-85BF-723E010F3991}" type="presParOf" srcId="{F126E8F0-479B-4CB7-80B8-8EB94D0285DF}" destId="{876FB030-962F-4421-A3B5-AC07ABF0AA3B}" srcOrd="1" destOrd="0" presId="urn:microsoft.com/office/officeart/2005/8/layout/bProcess4"/>
    <dgm:cxn modelId="{551E89B0-CE17-4982-B74B-075283087632}" type="presParOf" srcId="{6AAF6AA8-2FEB-498F-AFF9-7962F939AEF4}" destId="{AE1FC866-DA7B-4E62-B738-F7D7F94A1CDB}" srcOrd="7" destOrd="0" presId="urn:microsoft.com/office/officeart/2005/8/layout/bProcess4"/>
    <dgm:cxn modelId="{E2C3B639-372F-44C0-8E9A-4FD4450443B9}" type="presParOf" srcId="{6AAF6AA8-2FEB-498F-AFF9-7962F939AEF4}" destId="{34FDA33B-85FD-4105-A391-92635320F8A5}" srcOrd="8" destOrd="0" presId="urn:microsoft.com/office/officeart/2005/8/layout/bProcess4"/>
    <dgm:cxn modelId="{E2015FD1-4716-4FBB-8859-6F6AB2C4F381}" type="presParOf" srcId="{34FDA33B-85FD-4105-A391-92635320F8A5}" destId="{50CC75F2-716D-40F6-86AA-958921DC9FED}" srcOrd="0" destOrd="0" presId="urn:microsoft.com/office/officeart/2005/8/layout/bProcess4"/>
    <dgm:cxn modelId="{8291202D-8291-4EB1-8473-382C6F310888}" type="presParOf" srcId="{34FDA33B-85FD-4105-A391-92635320F8A5}" destId="{439051F2-753E-45D6-B15C-1376D00591C1}" srcOrd="1" destOrd="0" presId="urn:microsoft.com/office/officeart/2005/8/layout/bProcess4"/>
    <dgm:cxn modelId="{8DB01A63-4F31-4450-822D-7B2A95D0EDBA}" type="presParOf" srcId="{6AAF6AA8-2FEB-498F-AFF9-7962F939AEF4}" destId="{E00004D6-6161-4DFC-9DE0-57FFA8BD8BE0}" srcOrd="9" destOrd="0" presId="urn:microsoft.com/office/officeart/2005/8/layout/bProcess4"/>
    <dgm:cxn modelId="{5C82A4CD-1E4B-492D-AC99-7D7B0161C84A}" type="presParOf" srcId="{6AAF6AA8-2FEB-498F-AFF9-7962F939AEF4}" destId="{09796DE4-DE40-44AB-BC27-78F6377B9170}" srcOrd="10" destOrd="0" presId="urn:microsoft.com/office/officeart/2005/8/layout/bProcess4"/>
    <dgm:cxn modelId="{01E7998E-59D6-4167-AA47-648D80640841}" type="presParOf" srcId="{09796DE4-DE40-44AB-BC27-78F6377B9170}" destId="{541E2A3C-17D3-43E8-9C2D-1F071408F897}" srcOrd="0" destOrd="0" presId="urn:microsoft.com/office/officeart/2005/8/layout/bProcess4"/>
    <dgm:cxn modelId="{047C7A4B-6309-4E44-9F6B-739B4265EF8B}" type="presParOf" srcId="{09796DE4-DE40-44AB-BC27-78F6377B9170}" destId="{5F070032-23A9-4FB8-831E-FBD5AEFF170F}" srcOrd="1" destOrd="0" presId="urn:microsoft.com/office/officeart/2005/8/layout/bProcess4"/>
    <dgm:cxn modelId="{CE42B4CC-CCD5-4522-815E-B2AC5674F03F}" type="presParOf" srcId="{6AAF6AA8-2FEB-498F-AFF9-7962F939AEF4}" destId="{FC63D42E-AED3-4946-83BA-CD9F5B5EA52D}" srcOrd="11" destOrd="0" presId="urn:microsoft.com/office/officeart/2005/8/layout/bProcess4"/>
    <dgm:cxn modelId="{A1DA4C68-AD7D-4D3A-80B6-DB42F56E4F5E}" type="presParOf" srcId="{6AAF6AA8-2FEB-498F-AFF9-7962F939AEF4}" destId="{B20F244F-2B18-45E9-919D-6BBAAF97EEE1}" srcOrd="12" destOrd="0" presId="urn:microsoft.com/office/officeart/2005/8/layout/bProcess4"/>
    <dgm:cxn modelId="{7DAD54F9-A62F-4DFA-AF8D-E30B90787C37}" type="presParOf" srcId="{B20F244F-2B18-45E9-919D-6BBAAF97EEE1}" destId="{59F2F0A7-7832-4B50-98A0-2A46307B6973}" srcOrd="0" destOrd="0" presId="urn:microsoft.com/office/officeart/2005/8/layout/bProcess4"/>
    <dgm:cxn modelId="{DD334F08-D474-4C82-9563-7BB3B71F42E1}" type="presParOf" srcId="{B20F244F-2B18-45E9-919D-6BBAAF97EEE1}" destId="{4A94B1A5-0CFB-4346-8A3A-A58A673D3097}" srcOrd="1" destOrd="0" presId="urn:microsoft.com/office/officeart/2005/8/layout/bProcess4"/>
    <dgm:cxn modelId="{63F6CE03-D9D4-40BF-914B-2A9C585A1B49}" type="presParOf" srcId="{6AAF6AA8-2FEB-498F-AFF9-7962F939AEF4}" destId="{9DC56BAE-D2B9-4A6B-BAA8-C746985AB508}" srcOrd="13" destOrd="0" presId="urn:microsoft.com/office/officeart/2005/8/layout/bProcess4"/>
    <dgm:cxn modelId="{5E087250-C6A9-44B6-BB98-314CAC675E19}" type="presParOf" srcId="{6AAF6AA8-2FEB-498F-AFF9-7962F939AEF4}" destId="{38A6A27A-B832-4A77-A798-880C3D5FABFB}" srcOrd="14" destOrd="0" presId="urn:microsoft.com/office/officeart/2005/8/layout/bProcess4"/>
    <dgm:cxn modelId="{50F36049-FCE7-40F4-8443-4306578D7A8D}" type="presParOf" srcId="{38A6A27A-B832-4A77-A798-880C3D5FABFB}" destId="{13F2680E-AAF6-45F3-ABED-BED9A108CCBC}" srcOrd="0" destOrd="0" presId="urn:microsoft.com/office/officeart/2005/8/layout/bProcess4"/>
    <dgm:cxn modelId="{79F479C4-ADE9-4909-B9F8-B62FB57885B8}" type="presParOf" srcId="{38A6A27A-B832-4A77-A798-880C3D5FABFB}" destId="{56FBA098-2811-4EF6-8C49-4FE1C27F3C8A}" srcOrd="1" destOrd="0" presId="urn:microsoft.com/office/officeart/2005/8/layout/bProcess4"/>
    <dgm:cxn modelId="{85B37204-3C46-4849-A79B-64617AAF0BA7}" type="presParOf" srcId="{6AAF6AA8-2FEB-498F-AFF9-7962F939AEF4}" destId="{8FBC1B05-4474-4866-BC87-40ABBC7258C6}" srcOrd="15" destOrd="0" presId="urn:microsoft.com/office/officeart/2005/8/layout/bProcess4"/>
    <dgm:cxn modelId="{9CB9119E-3B77-4831-93B9-34FF1D707CA4}" type="presParOf" srcId="{6AAF6AA8-2FEB-498F-AFF9-7962F939AEF4}" destId="{AE30BA8D-AD4C-45AC-941C-5A9E4A91BE9D}" srcOrd="16" destOrd="0" presId="urn:microsoft.com/office/officeart/2005/8/layout/bProcess4"/>
    <dgm:cxn modelId="{5C3C9929-A370-4E1A-842B-29B675DC73B0}" type="presParOf" srcId="{AE30BA8D-AD4C-45AC-941C-5A9E4A91BE9D}" destId="{225A4CDD-B796-483C-8B9B-C9458D4CF704}" srcOrd="0" destOrd="0" presId="urn:microsoft.com/office/officeart/2005/8/layout/bProcess4"/>
    <dgm:cxn modelId="{BDE615D6-3BC2-4DFB-B5EF-8E3C901C0BCB}" type="presParOf" srcId="{AE30BA8D-AD4C-45AC-941C-5A9E4A91BE9D}" destId="{EE5EA752-A842-408E-89EC-2989A3D72111}" srcOrd="1" destOrd="0" presId="urn:microsoft.com/office/officeart/2005/8/layout/bProcess4"/>
    <dgm:cxn modelId="{1DEB45F7-3FC8-4756-9B69-BB7A10CE5C4B}" type="presParOf" srcId="{6AAF6AA8-2FEB-498F-AFF9-7962F939AEF4}" destId="{C17AED7D-E84F-4C78-8CAC-0B240EC2ECAA}" srcOrd="17" destOrd="0" presId="urn:microsoft.com/office/officeart/2005/8/layout/bProcess4"/>
    <dgm:cxn modelId="{1AC4F5CC-3895-4BC8-BA1F-990F73194B16}" type="presParOf" srcId="{6AAF6AA8-2FEB-498F-AFF9-7962F939AEF4}" destId="{BB2A223D-85F8-4001-944E-57238284242C}" srcOrd="18" destOrd="0" presId="urn:microsoft.com/office/officeart/2005/8/layout/bProcess4"/>
    <dgm:cxn modelId="{9B1E6BD2-123F-4FBE-B1BF-7F554F8177A9}" type="presParOf" srcId="{BB2A223D-85F8-4001-944E-57238284242C}" destId="{0EF6FA5B-EA36-4FDF-A315-79D84D33B1E6}" srcOrd="0" destOrd="0" presId="urn:microsoft.com/office/officeart/2005/8/layout/bProcess4"/>
    <dgm:cxn modelId="{8094076F-AD35-4B64-BCE9-B981E97A6365}" type="presParOf" srcId="{BB2A223D-85F8-4001-944E-57238284242C}" destId="{295C93DB-84B6-4610-BA32-6B0E3DB48C66}"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45394B-D88F-4880-9153-772DE8DC3566}"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DE5E05AF-0A1F-42D1-A433-B466C0029DAF}">
      <dgm:prSet phldrT="[Text]"/>
      <dgm:spPr/>
      <dgm:t>
        <a:bodyPr/>
        <a:lstStyle/>
        <a:p>
          <a:r>
            <a:rPr lang="en-US" b="1" dirty="0"/>
            <a:t>Import relevant libraries and create helper functions</a:t>
          </a:r>
        </a:p>
      </dgm:t>
    </dgm:pt>
    <dgm:pt modelId="{1D08D2E0-068E-4300-B721-62AAC3A43F7B}" type="parTrans" cxnId="{2710E05D-ABD9-458A-BB0D-06D19F916E0A}">
      <dgm:prSet/>
      <dgm:spPr/>
      <dgm:t>
        <a:bodyPr/>
        <a:lstStyle/>
        <a:p>
          <a:endParaRPr lang="en-US"/>
        </a:p>
      </dgm:t>
    </dgm:pt>
    <dgm:pt modelId="{F97EBE40-F6A0-41FE-B206-AAD0A0DB98D3}" type="sibTrans" cxnId="{2710E05D-ABD9-458A-BB0D-06D19F916E0A}">
      <dgm:prSet/>
      <dgm:spPr/>
      <dgm:t>
        <a:bodyPr/>
        <a:lstStyle/>
        <a:p>
          <a:endParaRPr lang="en-US"/>
        </a:p>
      </dgm:t>
    </dgm:pt>
    <dgm:pt modelId="{D31ED298-61B3-4686-931B-E7CD0EC185D9}">
      <dgm:prSet phldrT="[Text]"/>
      <dgm:spPr/>
      <dgm:t>
        <a:bodyPr/>
        <a:lstStyle/>
        <a:p>
          <a:r>
            <a:rPr lang="en-US" b="1" i="0" dirty="0"/>
            <a:t>Perform an HTTP GET method to request the Falcon9 Launch HTML page, as an HTTP response.</a:t>
          </a:r>
          <a:endParaRPr lang="en-US" b="1" dirty="0"/>
        </a:p>
      </dgm:t>
    </dgm:pt>
    <dgm:pt modelId="{C81224C1-ED0B-4CAC-AD35-4FDB2E4AA90A}" type="parTrans" cxnId="{39EF52B3-15FD-41BE-8614-FA038DFC8774}">
      <dgm:prSet/>
      <dgm:spPr/>
      <dgm:t>
        <a:bodyPr/>
        <a:lstStyle/>
        <a:p>
          <a:endParaRPr lang="en-US"/>
        </a:p>
      </dgm:t>
    </dgm:pt>
    <dgm:pt modelId="{18396C0F-2A36-4C39-B43E-99DADC3A99F9}" type="sibTrans" cxnId="{39EF52B3-15FD-41BE-8614-FA038DFC8774}">
      <dgm:prSet/>
      <dgm:spPr/>
      <dgm:t>
        <a:bodyPr/>
        <a:lstStyle/>
        <a:p>
          <a:endParaRPr lang="en-US"/>
        </a:p>
      </dgm:t>
    </dgm:pt>
    <dgm:pt modelId="{8D82ED17-FF3F-4BB0-B0DA-43E316BA6687}">
      <dgm:prSet phldrT="[Text]"/>
      <dgm:spPr/>
      <dgm:t>
        <a:bodyPr/>
        <a:lstStyle/>
        <a:p>
          <a:r>
            <a:rPr lang="en-US" b="1" i="0" dirty="0"/>
            <a:t>Create a  object from the HTML response</a:t>
          </a:r>
          <a:endParaRPr lang="en-US" b="1" dirty="0"/>
        </a:p>
      </dgm:t>
    </dgm:pt>
    <dgm:pt modelId="{3FDF9840-97FC-4B9C-93C5-BB2F08849AB7}" type="parTrans" cxnId="{B822FCDE-F81C-4CC6-9613-CFB3549DEACA}">
      <dgm:prSet/>
      <dgm:spPr/>
      <dgm:t>
        <a:bodyPr/>
        <a:lstStyle/>
        <a:p>
          <a:endParaRPr lang="en-US"/>
        </a:p>
      </dgm:t>
    </dgm:pt>
    <dgm:pt modelId="{1838AD80-9F44-46A8-82C6-1C1354E3D37E}" type="sibTrans" cxnId="{B822FCDE-F81C-4CC6-9613-CFB3549DEACA}">
      <dgm:prSet/>
      <dgm:spPr/>
      <dgm:t>
        <a:bodyPr/>
        <a:lstStyle/>
        <a:p>
          <a:endParaRPr lang="en-US"/>
        </a:p>
      </dgm:t>
    </dgm:pt>
    <dgm:pt modelId="{A902FAD3-0A6B-4FEA-B8CD-7D628885BD2F}">
      <dgm:prSet phldrT="[Text]"/>
      <dgm:spPr/>
      <dgm:t>
        <a:bodyPr/>
        <a:lstStyle/>
        <a:p>
          <a:r>
            <a:rPr lang="en-US" b="1" i="0" dirty="0"/>
            <a:t>Print the page title to verify if the  object was created properly</a:t>
          </a:r>
          <a:endParaRPr lang="en-US" b="1" dirty="0"/>
        </a:p>
      </dgm:t>
    </dgm:pt>
    <dgm:pt modelId="{86F2E91F-318B-4A48-89C2-6CEEA1F1C49C}" type="parTrans" cxnId="{7FE3B37C-4AEA-4D43-A0A1-D47BDFF3DFEC}">
      <dgm:prSet/>
      <dgm:spPr/>
      <dgm:t>
        <a:bodyPr/>
        <a:lstStyle/>
        <a:p>
          <a:endParaRPr lang="en-US"/>
        </a:p>
      </dgm:t>
    </dgm:pt>
    <dgm:pt modelId="{464528E7-C26F-41BD-9F8E-1FD40C5C2FA8}" type="sibTrans" cxnId="{7FE3B37C-4AEA-4D43-A0A1-D47BDFF3DFEC}">
      <dgm:prSet/>
      <dgm:spPr/>
      <dgm:t>
        <a:bodyPr/>
        <a:lstStyle/>
        <a:p>
          <a:endParaRPr lang="en-US"/>
        </a:p>
      </dgm:t>
    </dgm:pt>
    <dgm:pt modelId="{5420DAC6-BE47-4A4F-B4C3-0311762BBA6B}">
      <dgm:prSet phldrT="[Text]"/>
      <dgm:spPr/>
      <dgm:t>
        <a:bodyPr/>
        <a:lstStyle/>
        <a:p>
          <a:r>
            <a:rPr lang="en-US" b="1" i="0" dirty="0"/>
            <a:t>Extract all column/variable names from the HTML table header</a:t>
          </a:r>
          <a:endParaRPr lang="en-US" dirty="0"/>
        </a:p>
      </dgm:t>
    </dgm:pt>
    <dgm:pt modelId="{0F172005-8DB9-4E30-BE9D-400DA7C3BC86}" type="parTrans" cxnId="{5168423D-E52B-4875-B06C-D72F3966FE4A}">
      <dgm:prSet/>
      <dgm:spPr/>
      <dgm:t>
        <a:bodyPr/>
        <a:lstStyle/>
        <a:p>
          <a:endParaRPr lang="en-US"/>
        </a:p>
      </dgm:t>
    </dgm:pt>
    <dgm:pt modelId="{B146CF4C-1D2F-47EC-8DAC-385AB56E5DDC}" type="sibTrans" cxnId="{5168423D-E52B-4875-B06C-D72F3966FE4A}">
      <dgm:prSet/>
      <dgm:spPr/>
      <dgm:t>
        <a:bodyPr/>
        <a:lstStyle/>
        <a:p>
          <a:endParaRPr lang="en-US"/>
        </a:p>
      </dgm:t>
    </dgm:pt>
    <dgm:pt modelId="{92950001-38D8-4B5C-8329-6185C4B0D17B}">
      <dgm:prSet phldrT="[Text]"/>
      <dgm:spPr/>
      <dgm:t>
        <a:bodyPr/>
        <a:lstStyle/>
        <a:p>
          <a:r>
            <a:rPr lang="en-US" b="1" i="0" dirty="0"/>
            <a:t>Create a data frame by parsing the launch HTML tables</a:t>
          </a:r>
          <a:endParaRPr lang="en-US" dirty="0"/>
        </a:p>
      </dgm:t>
    </dgm:pt>
    <dgm:pt modelId="{7A4509A4-5E63-4A88-992C-2AA03DAC4564}" type="parTrans" cxnId="{E2F91367-C5BF-4590-A1ED-55336E744073}">
      <dgm:prSet/>
      <dgm:spPr/>
      <dgm:t>
        <a:bodyPr/>
        <a:lstStyle/>
        <a:p>
          <a:endParaRPr lang="en-US"/>
        </a:p>
      </dgm:t>
    </dgm:pt>
    <dgm:pt modelId="{BEE06030-D252-4604-9811-816B0C000E0D}" type="sibTrans" cxnId="{E2F91367-C5BF-4590-A1ED-55336E744073}">
      <dgm:prSet/>
      <dgm:spPr/>
      <dgm:t>
        <a:bodyPr/>
        <a:lstStyle/>
        <a:p>
          <a:endParaRPr lang="en-US"/>
        </a:p>
      </dgm:t>
    </dgm:pt>
    <dgm:pt modelId="{12A4FA38-6A8C-4DD5-8280-0F7B6EBC9BBA}">
      <dgm:prSet/>
      <dgm:spPr/>
      <dgm:t>
        <a:bodyPr/>
        <a:lstStyle/>
        <a:p>
          <a:r>
            <a:rPr lang="en-US" b="1" dirty="0" err="1"/>
            <a:t>Dataframe</a:t>
          </a:r>
          <a:r>
            <a:rPr lang="en-US" b="1" dirty="0"/>
            <a:t> is saved in .csv format.</a:t>
          </a:r>
        </a:p>
      </dgm:t>
    </dgm:pt>
    <dgm:pt modelId="{31FE1274-73D7-4000-B4E5-D63C994EF275}" type="parTrans" cxnId="{8CCA5A18-D33E-4BCC-A593-BD21629E9E68}">
      <dgm:prSet/>
      <dgm:spPr/>
      <dgm:t>
        <a:bodyPr/>
        <a:lstStyle/>
        <a:p>
          <a:endParaRPr lang="en-US"/>
        </a:p>
      </dgm:t>
    </dgm:pt>
    <dgm:pt modelId="{37A3F006-EA09-4D5C-8073-78A4FB52C4FB}" type="sibTrans" cxnId="{8CCA5A18-D33E-4BCC-A593-BD21629E9E68}">
      <dgm:prSet/>
      <dgm:spPr/>
      <dgm:t>
        <a:bodyPr/>
        <a:lstStyle/>
        <a:p>
          <a:endParaRPr lang="en-US"/>
        </a:p>
      </dgm:t>
    </dgm:pt>
    <dgm:pt modelId="{553265B5-5C86-4830-8EE5-1683B3C0D64C}" type="pres">
      <dgm:prSet presAssocID="{F345394B-D88F-4880-9153-772DE8DC3566}" presName="Name0" presStyleCnt="0">
        <dgm:presLayoutVars>
          <dgm:dir/>
          <dgm:resizeHandles/>
        </dgm:presLayoutVars>
      </dgm:prSet>
      <dgm:spPr/>
    </dgm:pt>
    <dgm:pt modelId="{DF4BD690-3BBE-4185-98D9-EA756F235675}" type="pres">
      <dgm:prSet presAssocID="{DE5E05AF-0A1F-42D1-A433-B466C0029DAF}" presName="compNode" presStyleCnt="0"/>
      <dgm:spPr/>
    </dgm:pt>
    <dgm:pt modelId="{5D83B8E9-7D1A-483A-A092-7121C9300AA8}" type="pres">
      <dgm:prSet presAssocID="{DE5E05AF-0A1F-42D1-A433-B466C0029DAF}" presName="dummyConnPt" presStyleCnt="0"/>
      <dgm:spPr/>
    </dgm:pt>
    <dgm:pt modelId="{EB21AF1D-28D6-4F28-BF10-235D76309615}" type="pres">
      <dgm:prSet presAssocID="{DE5E05AF-0A1F-42D1-A433-B466C0029DAF}" presName="node" presStyleLbl="node1" presStyleIdx="0" presStyleCnt="7">
        <dgm:presLayoutVars>
          <dgm:bulletEnabled val="1"/>
        </dgm:presLayoutVars>
      </dgm:prSet>
      <dgm:spPr/>
    </dgm:pt>
    <dgm:pt modelId="{BE3EBFE3-B2FB-443E-B9ED-B96DE19E1A93}" type="pres">
      <dgm:prSet presAssocID="{F97EBE40-F6A0-41FE-B206-AAD0A0DB98D3}" presName="sibTrans" presStyleLbl="bgSibTrans2D1" presStyleIdx="0" presStyleCnt="6"/>
      <dgm:spPr/>
    </dgm:pt>
    <dgm:pt modelId="{202994F4-C50B-48E4-B196-B7B208418A92}" type="pres">
      <dgm:prSet presAssocID="{D31ED298-61B3-4686-931B-E7CD0EC185D9}" presName="compNode" presStyleCnt="0"/>
      <dgm:spPr/>
    </dgm:pt>
    <dgm:pt modelId="{2C590AC8-1FF5-4F5C-9EEC-66B039476C65}" type="pres">
      <dgm:prSet presAssocID="{D31ED298-61B3-4686-931B-E7CD0EC185D9}" presName="dummyConnPt" presStyleCnt="0"/>
      <dgm:spPr/>
    </dgm:pt>
    <dgm:pt modelId="{DD37B806-9DD9-4071-AC0F-70C3524027F9}" type="pres">
      <dgm:prSet presAssocID="{D31ED298-61B3-4686-931B-E7CD0EC185D9}" presName="node" presStyleLbl="node1" presStyleIdx="1" presStyleCnt="7">
        <dgm:presLayoutVars>
          <dgm:bulletEnabled val="1"/>
        </dgm:presLayoutVars>
      </dgm:prSet>
      <dgm:spPr/>
    </dgm:pt>
    <dgm:pt modelId="{6DF6BEA2-926B-4C4C-9609-5428A4314787}" type="pres">
      <dgm:prSet presAssocID="{18396C0F-2A36-4C39-B43E-99DADC3A99F9}" presName="sibTrans" presStyleLbl="bgSibTrans2D1" presStyleIdx="1" presStyleCnt="6"/>
      <dgm:spPr/>
    </dgm:pt>
    <dgm:pt modelId="{BB833713-25F9-41B7-B32D-4D8AE2317094}" type="pres">
      <dgm:prSet presAssocID="{8D82ED17-FF3F-4BB0-B0DA-43E316BA6687}" presName="compNode" presStyleCnt="0"/>
      <dgm:spPr/>
    </dgm:pt>
    <dgm:pt modelId="{0F6BD08B-1885-4D47-BAAF-7871CFAED8FE}" type="pres">
      <dgm:prSet presAssocID="{8D82ED17-FF3F-4BB0-B0DA-43E316BA6687}" presName="dummyConnPt" presStyleCnt="0"/>
      <dgm:spPr/>
    </dgm:pt>
    <dgm:pt modelId="{424D5E01-0530-4EB0-BA50-96AAAEDD6A77}" type="pres">
      <dgm:prSet presAssocID="{8D82ED17-FF3F-4BB0-B0DA-43E316BA6687}" presName="node" presStyleLbl="node1" presStyleIdx="2" presStyleCnt="7">
        <dgm:presLayoutVars>
          <dgm:bulletEnabled val="1"/>
        </dgm:presLayoutVars>
      </dgm:prSet>
      <dgm:spPr/>
    </dgm:pt>
    <dgm:pt modelId="{9869EAF1-1D90-46BA-A772-65ACA6F37AE3}" type="pres">
      <dgm:prSet presAssocID="{1838AD80-9F44-46A8-82C6-1C1354E3D37E}" presName="sibTrans" presStyleLbl="bgSibTrans2D1" presStyleIdx="2" presStyleCnt="6"/>
      <dgm:spPr/>
    </dgm:pt>
    <dgm:pt modelId="{092540B5-C07D-467A-9776-FF141446DDB0}" type="pres">
      <dgm:prSet presAssocID="{A902FAD3-0A6B-4FEA-B8CD-7D628885BD2F}" presName="compNode" presStyleCnt="0"/>
      <dgm:spPr/>
    </dgm:pt>
    <dgm:pt modelId="{91599099-7888-4482-B125-C06E65353651}" type="pres">
      <dgm:prSet presAssocID="{A902FAD3-0A6B-4FEA-B8CD-7D628885BD2F}" presName="dummyConnPt" presStyleCnt="0"/>
      <dgm:spPr/>
    </dgm:pt>
    <dgm:pt modelId="{45D4D36A-B50C-498D-AFB5-032F6C8597B1}" type="pres">
      <dgm:prSet presAssocID="{A902FAD3-0A6B-4FEA-B8CD-7D628885BD2F}" presName="node" presStyleLbl="node1" presStyleIdx="3" presStyleCnt="7">
        <dgm:presLayoutVars>
          <dgm:bulletEnabled val="1"/>
        </dgm:presLayoutVars>
      </dgm:prSet>
      <dgm:spPr/>
    </dgm:pt>
    <dgm:pt modelId="{876552C1-BEAD-43B9-A895-549A5900288F}" type="pres">
      <dgm:prSet presAssocID="{464528E7-C26F-41BD-9F8E-1FD40C5C2FA8}" presName="sibTrans" presStyleLbl="bgSibTrans2D1" presStyleIdx="3" presStyleCnt="6"/>
      <dgm:spPr/>
    </dgm:pt>
    <dgm:pt modelId="{703548F0-54AD-415F-BCEB-2C7358ABEAD5}" type="pres">
      <dgm:prSet presAssocID="{5420DAC6-BE47-4A4F-B4C3-0311762BBA6B}" presName="compNode" presStyleCnt="0"/>
      <dgm:spPr/>
    </dgm:pt>
    <dgm:pt modelId="{7F40909A-F8E4-4D34-9995-D790C523C1CD}" type="pres">
      <dgm:prSet presAssocID="{5420DAC6-BE47-4A4F-B4C3-0311762BBA6B}" presName="dummyConnPt" presStyleCnt="0"/>
      <dgm:spPr/>
    </dgm:pt>
    <dgm:pt modelId="{82908AA4-D7BC-4EA6-BA6B-53B01C024B85}" type="pres">
      <dgm:prSet presAssocID="{5420DAC6-BE47-4A4F-B4C3-0311762BBA6B}" presName="node" presStyleLbl="node1" presStyleIdx="4" presStyleCnt="7">
        <dgm:presLayoutVars>
          <dgm:bulletEnabled val="1"/>
        </dgm:presLayoutVars>
      </dgm:prSet>
      <dgm:spPr/>
    </dgm:pt>
    <dgm:pt modelId="{27755860-9B21-4EE5-9DF0-DC4BE18AEFF7}" type="pres">
      <dgm:prSet presAssocID="{B146CF4C-1D2F-47EC-8DAC-385AB56E5DDC}" presName="sibTrans" presStyleLbl="bgSibTrans2D1" presStyleIdx="4" presStyleCnt="6"/>
      <dgm:spPr/>
    </dgm:pt>
    <dgm:pt modelId="{A0E02E2E-E4AF-4D29-99BF-5F71A8BB7C32}" type="pres">
      <dgm:prSet presAssocID="{92950001-38D8-4B5C-8329-6185C4B0D17B}" presName="compNode" presStyleCnt="0"/>
      <dgm:spPr/>
    </dgm:pt>
    <dgm:pt modelId="{8CC19405-0EDE-4C71-8DC9-2712E3178702}" type="pres">
      <dgm:prSet presAssocID="{92950001-38D8-4B5C-8329-6185C4B0D17B}" presName="dummyConnPt" presStyleCnt="0"/>
      <dgm:spPr/>
    </dgm:pt>
    <dgm:pt modelId="{1214654D-F6ED-4AD8-98DF-D2AA87DB1E8C}" type="pres">
      <dgm:prSet presAssocID="{92950001-38D8-4B5C-8329-6185C4B0D17B}" presName="node" presStyleLbl="node1" presStyleIdx="5" presStyleCnt="7">
        <dgm:presLayoutVars>
          <dgm:bulletEnabled val="1"/>
        </dgm:presLayoutVars>
      </dgm:prSet>
      <dgm:spPr/>
    </dgm:pt>
    <dgm:pt modelId="{F5C34439-60DC-4191-B81F-51E23BAB3DCB}" type="pres">
      <dgm:prSet presAssocID="{BEE06030-D252-4604-9811-816B0C000E0D}" presName="sibTrans" presStyleLbl="bgSibTrans2D1" presStyleIdx="5" presStyleCnt="6"/>
      <dgm:spPr/>
    </dgm:pt>
    <dgm:pt modelId="{B4791D6E-5BF2-4723-B299-2E3E62588D26}" type="pres">
      <dgm:prSet presAssocID="{12A4FA38-6A8C-4DD5-8280-0F7B6EBC9BBA}" presName="compNode" presStyleCnt="0"/>
      <dgm:spPr/>
    </dgm:pt>
    <dgm:pt modelId="{C9BBC67F-A0E5-42A6-AC39-61DD6F051862}" type="pres">
      <dgm:prSet presAssocID="{12A4FA38-6A8C-4DD5-8280-0F7B6EBC9BBA}" presName="dummyConnPt" presStyleCnt="0"/>
      <dgm:spPr/>
    </dgm:pt>
    <dgm:pt modelId="{3AF8F84C-77C9-4863-8F99-23B8DA3A2E9D}" type="pres">
      <dgm:prSet presAssocID="{12A4FA38-6A8C-4DD5-8280-0F7B6EBC9BBA}" presName="node" presStyleLbl="node1" presStyleIdx="6" presStyleCnt="7">
        <dgm:presLayoutVars>
          <dgm:bulletEnabled val="1"/>
        </dgm:presLayoutVars>
      </dgm:prSet>
      <dgm:spPr/>
    </dgm:pt>
  </dgm:ptLst>
  <dgm:cxnLst>
    <dgm:cxn modelId="{703B6A01-BEDB-41F1-96B7-F84FB2A8BCA4}" type="presOf" srcId="{8D82ED17-FF3F-4BB0-B0DA-43E316BA6687}" destId="{424D5E01-0530-4EB0-BA50-96AAAEDD6A77}" srcOrd="0" destOrd="0" presId="urn:microsoft.com/office/officeart/2005/8/layout/bProcess4"/>
    <dgm:cxn modelId="{78B66303-91A6-4629-8E50-6D3B52181B3A}" type="presOf" srcId="{BEE06030-D252-4604-9811-816B0C000E0D}" destId="{F5C34439-60DC-4191-B81F-51E23BAB3DCB}" srcOrd="0" destOrd="0" presId="urn:microsoft.com/office/officeart/2005/8/layout/bProcess4"/>
    <dgm:cxn modelId="{03558708-AF5C-4BE3-9877-99A0BEF0BF3A}" type="presOf" srcId="{F345394B-D88F-4880-9153-772DE8DC3566}" destId="{553265B5-5C86-4830-8EE5-1683B3C0D64C}" srcOrd="0" destOrd="0" presId="urn:microsoft.com/office/officeart/2005/8/layout/bProcess4"/>
    <dgm:cxn modelId="{76BBDD09-4E63-4A2E-968D-E3D947AFD60E}" type="presOf" srcId="{F97EBE40-F6A0-41FE-B206-AAD0A0DB98D3}" destId="{BE3EBFE3-B2FB-443E-B9ED-B96DE19E1A93}" srcOrd="0" destOrd="0" presId="urn:microsoft.com/office/officeart/2005/8/layout/bProcess4"/>
    <dgm:cxn modelId="{8AE3D910-E8E7-4BF9-9824-8BB082FB1F09}" type="presOf" srcId="{DE5E05AF-0A1F-42D1-A433-B466C0029DAF}" destId="{EB21AF1D-28D6-4F28-BF10-235D76309615}" srcOrd="0" destOrd="0" presId="urn:microsoft.com/office/officeart/2005/8/layout/bProcess4"/>
    <dgm:cxn modelId="{8CCA5A18-D33E-4BCC-A593-BD21629E9E68}" srcId="{F345394B-D88F-4880-9153-772DE8DC3566}" destId="{12A4FA38-6A8C-4DD5-8280-0F7B6EBC9BBA}" srcOrd="6" destOrd="0" parTransId="{31FE1274-73D7-4000-B4E5-D63C994EF275}" sibTransId="{37A3F006-EA09-4D5C-8073-78A4FB52C4FB}"/>
    <dgm:cxn modelId="{2133271D-A050-4DF1-ADEB-C935FA1684EA}" type="presOf" srcId="{D31ED298-61B3-4686-931B-E7CD0EC185D9}" destId="{DD37B806-9DD9-4071-AC0F-70C3524027F9}" srcOrd="0" destOrd="0" presId="urn:microsoft.com/office/officeart/2005/8/layout/bProcess4"/>
    <dgm:cxn modelId="{5168423D-E52B-4875-B06C-D72F3966FE4A}" srcId="{F345394B-D88F-4880-9153-772DE8DC3566}" destId="{5420DAC6-BE47-4A4F-B4C3-0311762BBA6B}" srcOrd="4" destOrd="0" parTransId="{0F172005-8DB9-4E30-BE9D-400DA7C3BC86}" sibTransId="{B146CF4C-1D2F-47EC-8DAC-385AB56E5DDC}"/>
    <dgm:cxn modelId="{5E034C3D-35C9-483A-9A01-30C7A3E95D20}" type="presOf" srcId="{12A4FA38-6A8C-4DD5-8280-0F7B6EBC9BBA}" destId="{3AF8F84C-77C9-4863-8F99-23B8DA3A2E9D}" srcOrd="0" destOrd="0" presId="urn:microsoft.com/office/officeart/2005/8/layout/bProcess4"/>
    <dgm:cxn modelId="{2710E05D-ABD9-458A-BB0D-06D19F916E0A}" srcId="{F345394B-D88F-4880-9153-772DE8DC3566}" destId="{DE5E05AF-0A1F-42D1-A433-B466C0029DAF}" srcOrd="0" destOrd="0" parTransId="{1D08D2E0-068E-4300-B721-62AAC3A43F7B}" sibTransId="{F97EBE40-F6A0-41FE-B206-AAD0A0DB98D3}"/>
    <dgm:cxn modelId="{60073244-EBD2-4DBE-A16F-D66479A0F8C8}" type="presOf" srcId="{1838AD80-9F44-46A8-82C6-1C1354E3D37E}" destId="{9869EAF1-1D90-46BA-A772-65ACA6F37AE3}" srcOrd="0" destOrd="0" presId="urn:microsoft.com/office/officeart/2005/8/layout/bProcess4"/>
    <dgm:cxn modelId="{E2F91367-C5BF-4590-A1ED-55336E744073}" srcId="{F345394B-D88F-4880-9153-772DE8DC3566}" destId="{92950001-38D8-4B5C-8329-6185C4B0D17B}" srcOrd="5" destOrd="0" parTransId="{7A4509A4-5E63-4A88-992C-2AA03DAC4564}" sibTransId="{BEE06030-D252-4604-9811-816B0C000E0D}"/>
    <dgm:cxn modelId="{9838AF55-9E71-4175-A816-5A12E54754B0}" type="presOf" srcId="{A902FAD3-0A6B-4FEA-B8CD-7D628885BD2F}" destId="{45D4D36A-B50C-498D-AFB5-032F6C8597B1}" srcOrd="0" destOrd="0" presId="urn:microsoft.com/office/officeart/2005/8/layout/bProcess4"/>
    <dgm:cxn modelId="{7FE3B37C-4AEA-4D43-A0A1-D47BDFF3DFEC}" srcId="{F345394B-D88F-4880-9153-772DE8DC3566}" destId="{A902FAD3-0A6B-4FEA-B8CD-7D628885BD2F}" srcOrd="3" destOrd="0" parTransId="{86F2E91F-318B-4A48-89C2-6CEEA1F1C49C}" sibTransId="{464528E7-C26F-41BD-9F8E-1FD40C5C2FA8}"/>
    <dgm:cxn modelId="{39EF52B3-15FD-41BE-8614-FA038DFC8774}" srcId="{F345394B-D88F-4880-9153-772DE8DC3566}" destId="{D31ED298-61B3-4686-931B-E7CD0EC185D9}" srcOrd="1" destOrd="0" parTransId="{C81224C1-ED0B-4CAC-AD35-4FDB2E4AA90A}" sibTransId="{18396C0F-2A36-4C39-B43E-99DADC3A99F9}"/>
    <dgm:cxn modelId="{26AB3AB6-ED1B-4F13-9B55-4C25190B19EB}" type="presOf" srcId="{464528E7-C26F-41BD-9F8E-1FD40C5C2FA8}" destId="{876552C1-BEAD-43B9-A895-549A5900288F}" srcOrd="0" destOrd="0" presId="urn:microsoft.com/office/officeart/2005/8/layout/bProcess4"/>
    <dgm:cxn modelId="{E0A402BB-ED47-4EEF-86C5-553C35D9D45B}" type="presOf" srcId="{B146CF4C-1D2F-47EC-8DAC-385AB56E5DDC}" destId="{27755860-9B21-4EE5-9DF0-DC4BE18AEFF7}" srcOrd="0" destOrd="0" presId="urn:microsoft.com/office/officeart/2005/8/layout/bProcess4"/>
    <dgm:cxn modelId="{B29803BF-F049-4252-98D9-971BCB3E28A9}" type="presOf" srcId="{18396C0F-2A36-4C39-B43E-99DADC3A99F9}" destId="{6DF6BEA2-926B-4C4C-9609-5428A4314787}" srcOrd="0" destOrd="0" presId="urn:microsoft.com/office/officeart/2005/8/layout/bProcess4"/>
    <dgm:cxn modelId="{8C8A0DCB-D0BD-4E54-82BB-F220900DE3AC}" type="presOf" srcId="{92950001-38D8-4B5C-8329-6185C4B0D17B}" destId="{1214654D-F6ED-4AD8-98DF-D2AA87DB1E8C}" srcOrd="0" destOrd="0" presId="urn:microsoft.com/office/officeart/2005/8/layout/bProcess4"/>
    <dgm:cxn modelId="{B822FCDE-F81C-4CC6-9613-CFB3549DEACA}" srcId="{F345394B-D88F-4880-9153-772DE8DC3566}" destId="{8D82ED17-FF3F-4BB0-B0DA-43E316BA6687}" srcOrd="2" destOrd="0" parTransId="{3FDF9840-97FC-4B9C-93C5-BB2F08849AB7}" sibTransId="{1838AD80-9F44-46A8-82C6-1C1354E3D37E}"/>
    <dgm:cxn modelId="{58D93DEE-1C1A-4204-B18D-C25746ABE302}" type="presOf" srcId="{5420DAC6-BE47-4A4F-B4C3-0311762BBA6B}" destId="{82908AA4-D7BC-4EA6-BA6B-53B01C024B85}" srcOrd="0" destOrd="0" presId="urn:microsoft.com/office/officeart/2005/8/layout/bProcess4"/>
    <dgm:cxn modelId="{5D3C688D-F366-4964-899E-4CDC31DD2A18}" type="presParOf" srcId="{553265B5-5C86-4830-8EE5-1683B3C0D64C}" destId="{DF4BD690-3BBE-4185-98D9-EA756F235675}" srcOrd="0" destOrd="0" presId="urn:microsoft.com/office/officeart/2005/8/layout/bProcess4"/>
    <dgm:cxn modelId="{B1AEF9D8-D57D-49B7-B7FA-EDEE3A5A217E}" type="presParOf" srcId="{DF4BD690-3BBE-4185-98D9-EA756F235675}" destId="{5D83B8E9-7D1A-483A-A092-7121C9300AA8}" srcOrd="0" destOrd="0" presId="urn:microsoft.com/office/officeart/2005/8/layout/bProcess4"/>
    <dgm:cxn modelId="{853BDF55-9F57-4293-9FE5-6457788C0D90}" type="presParOf" srcId="{DF4BD690-3BBE-4185-98D9-EA756F235675}" destId="{EB21AF1D-28D6-4F28-BF10-235D76309615}" srcOrd="1" destOrd="0" presId="urn:microsoft.com/office/officeart/2005/8/layout/bProcess4"/>
    <dgm:cxn modelId="{39776268-9609-4024-A56D-2C65C4FAF4B2}" type="presParOf" srcId="{553265B5-5C86-4830-8EE5-1683B3C0D64C}" destId="{BE3EBFE3-B2FB-443E-B9ED-B96DE19E1A93}" srcOrd="1" destOrd="0" presId="urn:microsoft.com/office/officeart/2005/8/layout/bProcess4"/>
    <dgm:cxn modelId="{07EF9564-797D-4AD5-8C0A-228C45DEBF19}" type="presParOf" srcId="{553265B5-5C86-4830-8EE5-1683B3C0D64C}" destId="{202994F4-C50B-48E4-B196-B7B208418A92}" srcOrd="2" destOrd="0" presId="urn:microsoft.com/office/officeart/2005/8/layout/bProcess4"/>
    <dgm:cxn modelId="{93C77AF9-AE8B-4652-A694-A27BEA890FEE}" type="presParOf" srcId="{202994F4-C50B-48E4-B196-B7B208418A92}" destId="{2C590AC8-1FF5-4F5C-9EEC-66B039476C65}" srcOrd="0" destOrd="0" presId="urn:microsoft.com/office/officeart/2005/8/layout/bProcess4"/>
    <dgm:cxn modelId="{FA9059E8-381A-4254-A167-725A11D96D9B}" type="presParOf" srcId="{202994F4-C50B-48E4-B196-B7B208418A92}" destId="{DD37B806-9DD9-4071-AC0F-70C3524027F9}" srcOrd="1" destOrd="0" presId="urn:microsoft.com/office/officeart/2005/8/layout/bProcess4"/>
    <dgm:cxn modelId="{8EEA2EF7-7E8C-4C49-92EC-B33D80F75A16}" type="presParOf" srcId="{553265B5-5C86-4830-8EE5-1683B3C0D64C}" destId="{6DF6BEA2-926B-4C4C-9609-5428A4314787}" srcOrd="3" destOrd="0" presId="urn:microsoft.com/office/officeart/2005/8/layout/bProcess4"/>
    <dgm:cxn modelId="{96B68523-FE86-474A-BD1C-2E16197588B1}" type="presParOf" srcId="{553265B5-5C86-4830-8EE5-1683B3C0D64C}" destId="{BB833713-25F9-41B7-B32D-4D8AE2317094}" srcOrd="4" destOrd="0" presId="urn:microsoft.com/office/officeart/2005/8/layout/bProcess4"/>
    <dgm:cxn modelId="{833A4896-159A-4DF6-99E4-A17B92B214B4}" type="presParOf" srcId="{BB833713-25F9-41B7-B32D-4D8AE2317094}" destId="{0F6BD08B-1885-4D47-BAAF-7871CFAED8FE}" srcOrd="0" destOrd="0" presId="urn:microsoft.com/office/officeart/2005/8/layout/bProcess4"/>
    <dgm:cxn modelId="{1ED632F6-75CD-4F4D-BC02-6C506529F8FE}" type="presParOf" srcId="{BB833713-25F9-41B7-B32D-4D8AE2317094}" destId="{424D5E01-0530-4EB0-BA50-96AAAEDD6A77}" srcOrd="1" destOrd="0" presId="urn:microsoft.com/office/officeart/2005/8/layout/bProcess4"/>
    <dgm:cxn modelId="{58F3F144-9150-447C-A8AB-F02FA8F0CE8B}" type="presParOf" srcId="{553265B5-5C86-4830-8EE5-1683B3C0D64C}" destId="{9869EAF1-1D90-46BA-A772-65ACA6F37AE3}" srcOrd="5" destOrd="0" presId="urn:microsoft.com/office/officeart/2005/8/layout/bProcess4"/>
    <dgm:cxn modelId="{A7532816-57E8-475D-BB2D-B523C4AC85E0}" type="presParOf" srcId="{553265B5-5C86-4830-8EE5-1683B3C0D64C}" destId="{092540B5-C07D-467A-9776-FF141446DDB0}" srcOrd="6" destOrd="0" presId="urn:microsoft.com/office/officeart/2005/8/layout/bProcess4"/>
    <dgm:cxn modelId="{701228D0-D053-4441-9DB3-6BBF3C379CA0}" type="presParOf" srcId="{092540B5-C07D-467A-9776-FF141446DDB0}" destId="{91599099-7888-4482-B125-C06E65353651}" srcOrd="0" destOrd="0" presId="urn:microsoft.com/office/officeart/2005/8/layout/bProcess4"/>
    <dgm:cxn modelId="{189C993A-607D-41F1-93D5-03DF39F377CF}" type="presParOf" srcId="{092540B5-C07D-467A-9776-FF141446DDB0}" destId="{45D4D36A-B50C-498D-AFB5-032F6C8597B1}" srcOrd="1" destOrd="0" presId="urn:microsoft.com/office/officeart/2005/8/layout/bProcess4"/>
    <dgm:cxn modelId="{F78809D0-73A6-42C0-BDB3-29CC540EB20B}" type="presParOf" srcId="{553265B5-5C86-4830-8EE5-1683B3C0D64C}" destId="{876552C1-BEAD-43B9-A895-549A5900288F}" srcOrd="7" destOrd="0" presId="urn:microsoft.com/office/officeart/2005/8/layout/bProcess4"/>
    <dgm:cxn modelId="{FB56791A-0541-4F55-B395-76A49169631A}" type="presParOf" srcId="{553265B5-5C86-4830-8EE5-1683B3C0D64C}" destId="{703548F0-54AD-415F-BCEB-2C7358ABEAD5}" srcOrd="8" destOrd="0" presId="urn:microsoft.com/office/officeart/2005/8/layout/bProcess4"/>
    <dgm:cxn modelId="{661379E3-53C6-4420-B0AE-5DBD197F7828}" type="presParOf" srcId="{703548F0-54AD-415F-BCEB-2C7358ABEAD5}" destId="{7F40909A-F8E4-4D34-9995-D790C523C1CD}" srcOrd="0" destOrd="0" presId="urn:microsoft.com/office/officeart/2005/8/layout/bProcess4"/>
    <dgm:cxn modelId="{6515EFB3-7FFE-4A1B-819F-F33AED1A8FDC}" type="presParOf" srcId="{703548F0-54AD-415F-BCEB-2C7358ABEAD5}" destId="{82908AA4-D7BC-4EA6-BA6B-53B01C024B85}" srcOrd="1" destOrd="0" presId="urn:microsoft.com/office/officeart/2005/8/layout/bProcess4"/>
    <dgm:cxn modelId="{5AFC800E-30C6-4A37-A69B-2F85629183AC}" type="presParOf" srcId="{553265B5-5C86-4830-8EE5-1683B3C0D64C}" destId="{27755860-9B21-4EE5-9DF0-DC4BE18AEFF7}" srcOrd="9" destOrd="0" presId="urn:microsoft.com/office/officeart/2005/8/layout/bProcess4"/>
    <dgm:cxn modelId="{18ADBF41-5159-4E41-9FBB-FAC9D4216339}" type="presParOf" srcId="{553265B5-5C86-4830-8EE5-1683B3C0D64C}" destId="{A0E02E2E-E4AF-4D29-99BF-5F71A8BB7C32}" srcOrd="10" destOrd="0" presId="urn:microsoft.com/office/officeart/2005/8/layout/bProcess4"/>
    <dgm:cxn modelId="{73E0E615-7749-4CD5-922C-226AEAE97E67}" type="presParOf" srcId="{A0E02E2E-E4AF-4D29-99BF-5F71A8BB7C32}" destId="{8CC19405-0EDE-4C71-8DC9-2712E3178702}" srcOrd="0" destOrd="0" presId="urn:microsoft.com/office/officeart/2005/8/layout/bProcess4"/>
    <dgm:cxn modelId="{93E05CF3-0C36-4664-AF5E-D7901621AEAA}" type="presParOf" srcId="{A0E02E2E-E4AF-4D29-99BF-5F71A8BB7C32}" destId="{1214654D-F6ED-4AD8-98DF-D2AA87DB1E8C}" srcOrd="1" destOrd="0" presId="urn:microsoft.com/office/officeart/2005/8/layout/bProcess4"/>
    <dgm:cxn modelId="{0CF3593B-FAF4-4699-A204-1C93B230677A}" type="presParOf" srcId="{553265B5-5C86-4830-8EE5-1683B3C0D64C}" destId="{F5C34439-60DC-4191-B81F-51E23BAB3DCB}" srcOrd="11" destOrd="0" presId="urn:microsoft.com/office/officeart/2005/8/layout/bProcess4"/>
    <dgm:cxn modelId="{70C6ED5F-8EC9-41CA-8AA9-7EE3CD373B1F}" type="presParOf" srcId="{553265B5-5C86-4830-8EE5-1683B3C0D64C}" destId="{B4791D6E-5BF2-4723-B299-2E3E62588D26}" srcOrd="12" destOrd="0" presId="urn:microsoft.com/office/officeart/2005/8/layout/bProcess4"/>
    <dgm:cxn modelId="{A987A70E-EF38-46E6-8A1B-EE8EF77A5267}" type="presParOf" srcId="{B4791D6E-5BF2-4723-B299-2E3E62588D26}" destId="{C9BBC67F-A0E5-42A6-AC39-61DD6F051862}" srcOrd="0" destOrd="0" presId="urn:microsoft.com/office/officeart/2005/8/layout/bProcess4"/>
    <dgm:cxn modelId="{AFAD46E5-3775-4F22-B1E1-B593AC312BD2}" type="presParOf" srcId="{B4791D6E-5BF2-4723-B299-2E3E62588D26}" destId="{3AF8F84C-77C9-4863-8F99-23B8DA3A2E9D}"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CB1347-E4AA-4800-B746-AD37A389998E}"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87B47D6B-CB27-43FE-855E-3E6F3884DD73}">
      <dgm:prSet phldrT="[Text]"/>
      <dgm:spPr/>
      <dgm:t>
        <a:bodyPr/>
        <a:lstStyle/>
        <a:p>
          <a:r>
            <a:rPr lang="en-US" dirty="0"/>
            <a:t>Import libraries and load the data</a:t>
          </a:r>
        </a:p>
      </dgm:t>
    </dgm:pt>
    <dgm:pt modelId="{7832EC89-4460-488C-833C-0B18C5303587}" type="parTrans" cxnId="{ECF4B5F3-890D-4928-950F-ED8F4BD5193D}">
      <dgm:prSet/>
      <dgm:spPr/>
      <dgm:t>
        <a:bodyPr/>
        <a:lstStyle/>
        <a:p>
          <a:endParaRPr lang="en-US"/>
        </a:p>
      </dgm:t>
    </dgm:pt>
    <dgm:pt modelId="{D38D92F5-F6AD-4F63-9E1C-1D68B014D369}" type="sibTrans" cxnId="{ECF4B5F3-890D-4928-950F-ED8F4BD5193D}">
      <dgm:prSet/>
      <dgm:spPr/>
      <dgm:t>
        <a:bodyPr/>
        <a:lstStyle/>
        <a:p>
          <a:endParaRPr lang="en-US"/>
        </a:p>
      </dgm:t>
    </dgm:pt>
    <dgm:pt modelId="{E185B0DB-44AE-432E-B094-67903554B7F2}">
      <dgm:prSet phldrT="[Text]"/>
      <dgm:spPr/>
      <dgm:t>
        <a:bodyPr/>
        <a:lstStyle/>
        <a:p>
          <a:r>
            <a:rPr lang="en-US" dirty="0"/>
            <a:t>View the </a:t>
          </a:r>
          <a:r>
            <a:rPr lang="en-US" dirty="0" err="1"/>
            <a:t>dataframe</a:t>
          </a:r>
          <a:r>
            <a:rPr lang="en-US" dirty="0"/>
            <a:t> </a:t>
          </a:r>
        </a:p>
      </dgm:t>
    </dgm:pt>
    <dgm:pt modelId="{0DA6A555-1628-4E8D-8CD9-589056C0A20D}" type="parTrans" cxnId="{9E142C25-AA9C-4CFC-9278-DA724E2BBB7B}">
      <dgm:prSet/>
      <dgm:spPr/>
      <dgm:t>
        <a:bodyPr/>
        <a:lstStyle/>
        <a:p>
          <a:endParaRPr lang="en-US"/>
        </a:p>
      </dgm:t>
    </dgm:pt>
    <dgm:pt modelId="{D24A2B1B-9BDA-4752-9ACD-3987AF775993}" type="sibTrans" cxnId="{9E142C25-AA9C-4CFC-9278-DA724E2BBB7B}">
      <dgm:prSet/>
      <dgm:spPr/>
      <dgm:t>
        <a:bodyPr/>
        <a:lstStyle/>
        <a:p>
          <a:endParaRPr lang="en-US"/>
        </a:p>
      </dgm:t>
    </dgm:pt>
    <dgm:pt modelId="{BD512DEC-8343-46CB-8595-DA58A232CC21}">
      <dgm:prSet phldrT="[Text]"/>
      <dgm:spPr/>
      <dgm:t>
        <a:bodyPr/>
        <a:lstStyle/>
        <a:p>
          <a:r>
            <a:rPr lang="en-US" dirty="0"/>
            <a:t>Get the percentage of missing values for each attribute and datatypes</a:t>
          </a:r>
        </a:p>
      </dgm:t>
    </dgm:pt>
    <dgm:pt modelId="{7A2DF33D-5AB6-4BB4-B9AA-6A81B8EFD1E4}" type="parTrans" cxnId="{3E134048-05D7-406E-B32C-EEA562F5A48C}">
      <dgm:prSet/>
      <dgm:spPr/>
      <dgm:t>
        <a:bodyPr/>
        <a:lstStyle/>
        <a:p>
          <a:endParaRPr lang="en-US"/>
        </a:p>
      </dgm:t>
    </dgm:pt>
    <dgm:pt modelId="{84BCC053-53F3-4693-887D-F4CE6AED7DE8}" type="sibTrans" cxnId="{3E134048-05D7-406E-B32C-EEA562F5A48C}">
      <dgm:prSet/>
      <dgm:spPr/>
      <dgm:t>
        <a:bodyPr/>
        <a:lstStyle/>
        <a:p>
          <a:endParaRPr lang="en-US"/>
        </a:p>
      </dgm:t>
    </dgm:pt>
    <dgm:pt modelId="{AF5FABC2-1C03-4C84-889F-098CF4437B79}">
      <dgm:prSet phldrT="[Text]"/>
      <dgm:spPr/>
      <dgm:t>
        <a:bodyPr/>
        <a:lstStyle/>
        <a:p>
          <a:r>
            <a:rPr lang="en-US" dirty="0"/>
            <a:t>Get the number of launches from each site</a:t>
          </a:r>
        </a:p>
      </dgm:t>
    </dgm:pt>
    <dgm:pt modelId="{97A512B5-5A2B-443D-B2A2-FF2ED31A81D3}" type="parTrans" cxnId="{2AE25559-A0B3-4667-9BE8-C7DA8DB6C922}">
      <dgm:prSet/>
      <dgm:spPr/>
      <dgm:t>
        <a:bodyPr/>
        <a:lstStyle/>
        <a:p>
          <a:endParaRPr lang="en-US"/>
        </a:p>
      </dgm:t>
    </dgm:pt>
    <dgm:pt modelId="{F016CB2E-3B41-4B51-9D75-F64398E36918}" type="sibTrans" cxnId="{2AE25559-A0B3-4667-9BE8-C7DA8DB6C922}">
      <dgm:prSet/>
      <dgm:spPr/>
      <dgm:t>
        <a:bodyPr/>
        <a:lstStyle/>
        <a:p>
          <a:endParaRPr lang="en-US"/>
        </a:p>
      </dgm:t>
    </dgm:pt>
    <dgm:pt modelId="{61D26580-FAF0-4E9D-94E4-7D7BB0675D66}">
      <dgm:prSet phldrT="[Text]"/>
      <dgm:spPr/>
      <dgm:t>
        <a:bodyPr/>
        <a:lstStyle/>
        <a:p>
          <a:r>
            <a:rPr lang="en-US" dirty="0"/>
            <a:t>Calculate the number and occurrence of element in categorical columns</a:t>
          </a:r>
        </a:p>
      </dgm:t>
    </dgm:pt>
    <dgm:pt modelId="{FC740EB5-217A-4D1F-8458-43BF92971736}" type="parTrans" cxnId="{2A3B4D3F-DB90-4344-8999-A79399F6008E}">
      <dgm:prSet/>
      <dgm:spPr/>
      <dgm:t>
        <a:bodyPr/>
        <a:lstStyle/>
        <a:p>
          <a:endParaRPr lang="en-US"/>
        </a:p>
      </dgm:t>
    </dgm:pt>
    <dgm:pt modelId="{79822BC6-BB0F-43CA-A2B4-D5E2B85E836D}" type="sibTrans" cxnId="{2A3B4D3F-DB90-4344-8999-A79399F6008E}">
      <dgm:prSet/>
      <dgm:spPr/>
      <dgm:t>
        <a:bodyPr/>
        <a:lstStyle/>
        <a:p>
          <a:endParaRPr lang="en-US"/>
        </a:p>
      </dgm:t>
    </dgm:pt>
    <dgm:pt modelId="{C7B66184-3E91-4DF9-8D34-90FBCBCD53EF}">
      <dgm:prSet phldrT="[Text]"/>
      <dgm:spPr/>
      <dgm:t>
        <a:bodyPr/>
        <a:lstStyle/>
        <a:p>
          <a:r>
            <a:rPr lang="en-US" dirty="0"/>
            <a:t>Create dummy variables for categorical columns</a:t>
          </a:r>
        </a:p>
      </dgm:t>
    </dgm:pt>
    <dgm:pt modelId="{2A232A0C-57E6-4BD0-A619-CE47DB0EE305}" type="parTrans" cxnId="{B8FA3CA8-498A-4AD8-BA0E-C639182BCE34}">
      <dgm:prSet/>
      <dgm:spPr/>
      <dgm:t>
        <a:bodyPr/>
        <a:lstStyle/>
        <a:p>
          <a:endParaRPr lang="en-US"/>
        </a:p>
      </dgm:t>
    </dgm:pt>
    <dgm:pt modelId="{56C4C9FD-B1A5-4C46-BB86-5EAA7F052A9E}" type="sibTrans" cxnId="{B8FA3CA8-498A-4AD8-BA0E-C639182BCE34}">
      <dgm:prSet/>
      <dgm:spPr/>
      <dgm:t>
        <a:bodyPr/>
        <a:lstStyle/>
        <a:p>
          <a:endParaRPr lang="en-US"/>
        </a:p>
      </dgm:t>
    </dgm:pt>
    <dgm:pt modelId="{74EA98F9-219D-4564-A963-3AB7D7C2335B}">
      <dgm:prSet phldrT="[Text]"/>
      <dgm:spPr/>
      <dgm:t>
        <a:bodyPr/>
        <a:lstStyle/>
        <a:p>
          <a:r>
            <a:rPr lang="en-US" dirty="0"/>
            <a:t>Get the mean of the landing outcomes column to get the success rate</a:t>
          </a:r>
        </a:p>
      </dgm:t>
    </dgm:pt>
    <dgm:pt modelId="{C54BC9C5-8BE1-49C5-9CA0-7056125B94BD}" type="parTrans" cxnId="{F1E70C2F-80DC-444E-9E90-C04B13115D83}">
      <dgm:prSet/>
      <dgm:spPr/>
      <dgm:t>
        <a:bodyPr/>
        <a:lstStyle/>
        <a:p>
          <a:endParaRPr lang="en-US"/>
        </a:p>
      </dgm:t>
    </dgm:pt>
    <dgm:pt modelId="{2903185D-B134-439E-9006-C3ADA555C310}" type="sibTrans" cxnId="{F1E70C2F-80DC-444E-9E90-C04B13115D83}">
      <dgm:prSet/>
      <dgm:spPr/>
      <dgm:t>
        <a:bodyPr/>
        <a:lstStyle/>
        <a:p>
          <a:endParaRPr lang="en-US"/>
        </a:p>
      </dgm:t>
    </dgm:pt>
    <dgm:pt modelId="{953E5333-ED0E-4BAF-A17F-E68D309EF403}">
      <dgm:prSet phldrT="[Text]"/>
      <dgm:spPr/>
      <dgm:t>
        <a:bodyPr/>
        <a:lstStyle/>
        <a:p>
          <a:r>
            <a:rPr lang="en-US" dirty="0"/>
            <a:t>Export the data to </a:t>
          </a:r>
          <a:r>
            <a:rPr lang="en-US" dirty="0" err="1"/>
            <a:t>to</a:t>
          </a:r>
          <a:r>
            <a:rPr lang="en-US" dirty="0"/>
            <a:t> a CSV file.</a:t>
          </a:r>
        </a:p>
      </dgm:t>
    </dgm:pt>
    <dgm:pt modelId="{73182612-D2DB-421A-9E30-A43AF3827924}" type="parTrans" cxnId="{D8994013-B844-4611-9701-C419A1DBF585}">
      <dgm:prSet/>
      <dgm:spPr/>
      <dgm:t>
        <a:bodyPr/>
        <a:lstStyle/>
        <a:p>
          <a:endParaRPr lang="en-US"/>
        </a:p>
      </dgm:t>
    </dgm:pt>
    <dgm:pt modelId="{14548616-1518-4281-80D2-78F1C41A70BB}" type="sibTrans" cxnId="{D8994013-B844-4611-9701-C419A1DBF585}">
      <dgm:prSet/>
      <dgm:spPr/>
      <dgm:t>
        <a:bodyPr/>
        <a:lstStyle/>
        <a:p>
          <a:endParaRPr lang="en-US"/>
        </a:p>
      </dgm:t>
    </dgm:pt>
    <dgm:pt modelId="{441F17B8-0011-4BFB-B02A-15EADB08BDFD}" type="pres">
      <dgm:prSet presAssocID="{62CB1347-E4AA-4800-B746-AD37A389998E}" presName="Name0" presStyleCnt="0">
        <dgm:presLayoutVars>
          <dgm:dir/>
          <dgm:resizeHandles/>
        </dgm:presLayoutVars>
      </dgm:prSet>
      <dgm:spPr/>
    </dgm:pt>
    <dgm:pt modelId="{DCD2841E-5B62-48DA-92E7-C976976827A4}" type="pres">
      <dgm:prSet presAssocID="{87B47D6B-CB27-43FE-855E-3E6F3884DD73}" presName="compNode" presStyleCnt="0"/>
      <dgm:spPr/>
    </dgm:pt>
    <dgm:pt modelId="{913DF595-ECF4-41A6-A94B-3FC9472A7913}" type="pres">
      <dgm:prSet presAssocID="{87B47D6B-CB27-43FE-855E-3E6F3884DD73}" presName="dummyConnPt" presStyleCnt="0"/>
      <dgm:spPr/>
    </dgm:pt>
    <dgm:pt modelId="{30FCC365-5728-4147-A548-67FAC7852623}" type="pres">
      <dgm:prSet presAssocID="{87B47D6B-CB27-43FE-855E-3E6F3884DD73}" presName="node" presStyleLbl="node1" presStyleIdx="0" presStyleCnt="8">
        <dgm:presLayoutVars>
          <dgm:bulletEnabled val="1"/>
        </dgm:presLayoutVars>
      </dgm:prSet>
      <dgm:spPr/>
    </dgm:pt>
    <dgm:pt modelId="{3853B916-D591-4502-BBC1-770E132E6A4E}" type="pres">
      <dgm:prSet presAssocID="{D38D92F5-F6AD-4F63-9E1C-1D68B014D369}" presName="sibTrans" presStyleLbl="bgSibTrans2D1" presStyleIdx="0" presStyleCnt="7"/>
      <dgm:spPr/>
    </dgm:pt>
    <dgm:pt modelId="{85CC0FFD-D111-4FF1-B177-2CEFA1391CBB}" type="pres">
      <dgm:prSet presAssocID="{E185B0DB-44AE-432E-B094-67903554B7F2}" presName="compNode" presStyleCnt="0"/>
      <dgm:spPr/>
    </dgm:pt>
    <dgm:pt modelId="{A6D62CA5-1D7F-455D-8C6D-5C4E31936E98}" type="pres">
      <dgm:prSet presAssocID="{E185B0DB-44AE-432E-B094-67903554B7F2}" presName="dummyConnPt" presStyleCnt="0"/>
      <dgm:spPr/>
    </dgm:pt>
    <dgm:pt modelId="{78CA10FC-FDBC-42D9-8C2E-6C02F1A727AE}" type="pres">
      <dgm:prSet presAssocID="{E185B0DB-44AE-432E-B094-67903554B7F2}" presName="node" presStyleLbl="node1" presStyleIdx="1" presStyleCnt="8">
        <dgm:presLayoutVars>
          <dgm:bulletEnabled val="1"/>
        </dgm:presLayoutVars>
      </dgm:prSet>
      <dgm:spPr/>
    </dgm:pt>
    <dgm:pt modelId="{C256F387-8C28-4FF3-ABBC-C13D4D2A3F29}" type="pres">
      <dgm:prSet presAssocID="{D24A2B1B-9BDA-4752-9ACD-3987AF775993}" presName="sibTrans" presStyleLbl="bgSibTrans2D1" presStyleIdx="1" presStyleCnt="7"/>
      <dgm:spPr/>
    </dgm:pt>
    <dgm:pt modelId="{DA792F38-4E46-483C-9369-14C9C376FB57}" type="pres">
      <dgm:prSet presAssocID="{BD512DEC-8343-46CB-8595-DA58A232CC21}" presName="compNode" presStyleCnt="0"/>
      <dgm:spPr/>
    </dgm:pt>
    <dgm:pt modelId="{B483A0BD-1FBF-4073-855B-24BEEE7C85D8}" type="pres">
      <dgm:prSet presAssocID="{BD512DEC-8343-46CB-8595-DA58A232CC21}" presName="dummyConnPt" presStyleCnt="0"/>
      <dgm:spPr/>
    </dgm:pt>
    <dgm:pt modelId="{769057D7-4492-496B-AAB0-BF818DB0B88E}" type="pres">
      <dgm:prSet presAssocID="{BD512DEC-8343-46CB-8595-DA58A232CC21}" presName="node" presStyleLbl="node1" presStyleIdx="2" presStyleCnt="8">
        <dgm:presLayoutVars>
          <dgm:bulletEnabled val="1"/>
        </dgm:presLayoutVars>
      </dgm:prSet>
      <dgm:spPr/>
    </dgm:pt>
    <dgm:pt modelId="{2693885E-1EA4-43E2-BF8D-9523F692945B}" type="pres">
      <dgm:prSet presAssocID="{84BCC053-53F3-4693-887D-F4CE6AED7DE8}" presName="sibTrans" presStyleLbl="bgSibTrans2D1" presStyleIdx="2" presStyleCnt="7"/>
      <dgm:spPr/>
    </dgm:pt>
    <dgm:pt modelId="{502FE609-917C-4846-9B0C-2AE57FEE97DF}" type="pres">
      <dgm:prSet presAssocID="{AF5FABC2-1C03-4C84-889F-098CF4437B79}" presName="compNode" presStyleCnt="0"/>
      <dgm:spPr/>
    </dgm:pt>
    <dgm:pt modelId="{504407F2-36F6-4777-BA5A-9F45260747F9}" type="pres">
      <dgm:prSet presAssocID="{AF5FABC2-1C03-4C84-889F-098CF4437B79}" presName="dummyConnPt" presStyleCnt="0"/>
      <dgm:spPr/>
    </dgm:pt>
    <dgm:pt modelId="{C3486854-930B-4562-83AD-F5B2FC2B3AFB}" type="pres">
      <dgm:prSet presAssocID="{AF5FABC2-1C03-4C84-889F-098CF4437B79}" presName="node" presStyleLbl="node1" presStyleIdx="3" presStyleCnt="8">
        <dgm:presLayoutVars>
          <dgm:bulletEnabled val="1"/>
        </dgm:presLayoutVars>
      </dgm:prSet>
      <dgm:spPr/>
    </dgm:pt>
    <dgm:pt modelId="{9B6CC323-1CD4-4FAD-83CD-D409C8B9D603}" type="pres">
      <dgm:prSet presAssocID="{F016CB2E-3B41-4B51-9D75-F64398E36918}" presName="sibTrans" presStyleLbl="bgSibTrans2D1" presStyleIdx="3" presStyleCnt="7"/>
      <dgm:spPr/>
    </dgm:pt>
    <dgm:pt modelId="{AE6C5A0A-5C71-499E-ADE4-615AF0A8981E}" type="pres">
      <dgm:prSet presAssocID="{61D26580-FAF0-4E9D-94E4-7D7BB0675D66}" presName="compNode" presStyleCnt="0"/>
      <dgm:spPr/>
    </dgm:pt>
    <dgm:pt modelId="{BC514D83-679D-46EA-A410-133D56CACAA8}" type="pres">
      <dgm:prSet presAssocID="{61D26580-FAF0-4E9D-94E4-7D7BB0675D66}" presName="dummyConnPt" presStyleCnt="0"/>
      <dgm:spPr/>
    </dgm:pt>
    <dgm:pt modelId="{AE458D66-058B-4447-B7F3-D28347560FF5}" type="pres">
      <dgm:prSet presAssocID="{61D26580-FAF0-4E9D-94E4-7D7BB0675D66}" presName="node" presStyleLbl="node1" presStyleIdx="4" presStyleCnt="8">
        <dgm:presLayoutVars>
          <dgm:bulletEnabled val="1"/>
        </dgm:presLayoutVars>
      </dgm:prSet>
      <dgm:spPr/>
    </dgm:pt>
    <dgm:pt modelId="{7C3B43E7-4A67-455C-8AAE-97B0543C268D}" type="pres">
      <dgm:prSet presAssocID="{79822BC6-BB0F-43CA-A2B4-D5E2B85E836D}" presName="sibTrans" presStyleLbl="bgSibTrans2D1" presStyleIdx="4" presStyleCnt="7"/>
      <dgm:spPr/>
    </dgm:pt>
    <dgm:pt modelId="{45424E60-532E-4BA5-AA87-0D9A3827E30B}" type="pres">
      <dgm:prSet presAssocID="{C7B66184-3E91-4DF9-8D34-90FBCBCD53EF}" presName="compNode" presStyleCnt="0"/>
      <dgm:spPr/>
    </dgm:pt>
    <dgm:pt modelId="{B04FA0CB-5012-4871-A61C-F51EBF4BE10C}" type="pres">
      <dgm:prSet presAssocID="{C7B66184-3E91-4DF9-8D34-90FBCBCD53EF}" presName="dummyConnPt" presStyleCnt="0"/>
      <dgm:spPr/>
    </dgm:pt>
    <dgm:pt modelId="{D0BF33E3-927A-4DBA-81D6-2F736BC89488}" type="pres">
      <dgm:prSet presAssocID="{C7B66184-3E91-4DF9-8D34-90FBCBCD53EF}" presName="node" presStyleLbl="node1" presStyleIdx="5" presStyleCnt="8">
        <dgm:presLayoutVars>
          <dgm:bulletEnabled val="1"/>
        </dgm:presLayoutVars>
      </dgm:prSet>
      <dgm:spPr/>
    </dgm:pt>
    <dgm:pt modelId="{DF2462E3-6FF4-43B9-B89B-FA6A1F9188E5}" type="pres">
      <dgm:prSet presAssocID="{56C4C9FD-B1A5-4C46-BB86-5EAA7F052A9E}" presName="sibTrans" presStyleLbl="bgSibTrans2D1" presStyleIdx="5" presStyleCnt="7"/>
      <dgm:spPr/>
    </dgm:pt>
    <dgm:pt modelId="{320C3666-0E61-4C5C-BDDA-E25BC1B7EDF8}" type="pres">
      <dgm:prSet presAssocID="{74EA98F9-219D-4564-A963-3AB7D7C2335B}" presName="compNode" presStyleCnt="0"/>
      <dgm:spPr/>
    </dgm:pt>
    <dgm:pt modelId="{26CD4C91-0BE8-4B84-AFDF-1D973DD0AC51}" type="pres">
      <dgm:prSet presAssocID="{74EA98F9-219D-4564-A963-3AB7D7C2335B}" presName="dummyConnPt" presStyleCnt="0"/>
      <dgm:spPr/>
    </dgm:pt>
    <dgm:pt modelId="{09E4CAFE-EEB2-4258-BEEA-94013820D2EA}" type="pres">
      <dgm:prSet presAssocID="{74EA98F9-219D-4564-A963-3AB7D7C2335B}" presName="node" presStyleLbl="node1" presStyleIdx="6" presStyleCnt="8">
        <dgm:presLayoutVars>
          <dgm:bulletEnabled val="1"/>
        </dgm:presLayoutVars>
      </dgm:prSet>
      <dgm:spPr/>
    </dgm:pt>
    <dgm:pt modelId="{CB538568-CF6C-47D0-B713-4DA929B32D5C}" type="pres">
      <dgm:prSet presAssocID="{2903185D-B134-439E-9006-C3ADA555C310}" presName="sibTrans" presStyleLbl="bgSibTrans2D1" presStyleIdx="6" presStyleCnt="7"/>
      <dgm:spPr/>
    </dgm:pt>
    <dgm:pt modelId="{A1EE0301-2239-4D87-9543-DDCC8B67958A}" type="pres">
      <dgm:prSet presAssocID="{953E5333-ED0E-4BAF-A17F-E68D309EF403}" presName="compNode" presStyleCnt="0"/>
      <dgm:spPr/>
    </dgm:pt>
    <dgm:pt modelId="{149EB2F7-5373-4A52-A9CD-F4B91DAA2E66}" type="pres">
      <dgm:prSet presAssocID="{953E5333-ED0E-4BAF-A17F-E68D309EF403}" presName="dummyConnPt" presStyleCnt="0"/>
      <dgm:spPr/>
    </dgm:pt>
    <dgm:pt modelId="{8F4C6CFE-0D78-429C-B4D6-8D696302F97C}" type="pres">
      <dgm:prSet presAssocID="{953E5333-ED0E-4BAF-A17F-E68D309EF403}" presName="node" presStyleLbl="node1" presStyleIdx="7" presStyleCnt="8">
        <dgm:presLayoutVars>
          <dgm:bulletEnabled val="1"/>
        </dgm:presLayoutVars>
      </dgm:prSet>
      <dgm:spPr/>
    </dgm:pt>
  </dgm:ptLst>
  <dgm:cxnLst>
    <dgm:cxn modelId="{609AF90C-BFCB-42C2-BD07-D76A6CF589C3}" type="presOf" srcId="{62CB1347-E4AA-4800-B746-AD37A389998E}" destId="{441F17B8-0011-4BFB-B02A-15EADB08BDFD}" srcOrd="0" destOrd="0" presId="urn:microsoft.com/office/officeart/2005/8/layout/bProcess4"/>
    <dgm:cxn modelId="{D8994013-B844-4611-9701-C419A1DBF585}" srcId="{62CB1347-E4AA-4800-B746-AD37A389998E}" destId="{953E5333-ED0E-4BAF-A17F-E68D309EF403}" srcOrd="7" destOrd="0" parTransId="{73182612-D2DB-421A-9E30-A43AF3827924}" sibTransId="{14548616-1518-4281-80D2-78F1C41A70BB}"/>
    <dgm:cxn modelId="{9E142C25-AA9C-4CFC-9278-DA724E2BBB7B}" srcId="{62CB1347-E4AA-4800-B746-AD37A389998E}" destId="{E185B0DB-44AE-432E-B094-67903554B7F2}" srcOrd="1" destOrd="0" parTransId="{0DA6A555-1628-4E8D-8CD9-589056C0A20D}" sibTransId="{D24A2B1B-9BDA-4752-9ACD-3987AF775993}"/>
    <dgm:cxn modelId="{9097992B-978E-4380-836D-02865CF6A624}" type="presOf" srcId="{D24A2B1B-9BDA-4752-9ACD-3987AF775993}" destId="{C256F387-8C28-4FF3-ABBC-C13D4D2A3F29}" srcOrd="0" destOrd="0" presId="urn:microsoft.com/office/officeart/2005/8/layout/bProcess4"/>
    <dgm:cxn modelId="{0686532E-A8E8-4CA2-87C4-8FCC31E75D25}" type="presOf" srcId="{2903185D-B134-439E-9006-C3ADA555C310}" destId="{CB538568-CF6C-47D0-B713-4DA929B32D5C}" srcOrd="0" destOrd="0" presId="urn:microsoft.com/office/officeart/2005/8/layout/bProcess4"/>
    <dgm:cxn modelId="{F1E70C2F-80DC-444E-9E90-C04B13115D83}" srcId="{62CB1347-E4AA-4800-B746-AD37A389998E}" destId="{74EA98F9-219D-4564-A963-3AB7D7C2335B}" srcOrd="6" destOrd="0" parTransId="{C54BC9C5-8BE1-49C5-9CA0-7056125B94BD}" sibTransId="{2903185D-B134-439E-9006-C3ADA555C310}"/>
    <dgm:cxn modelId="{5E4CD43C-7572-4164-9447-DEF085FD3A29}" type="presOf" srcId="{87B47D6B-CB27-43FE-855E-3E6F3884DD73}" destId="{30FCC365-5728-4147-A548-67FAC7852623}" srcOrd="0" destOrd="0" presId="urn:microsoft.com/office/officeart/2005/8/layout/bProcess4"/>
    <dgm:cxn modelId="{2A3B4D3F-DB90-4344-8999-A79399F6008E}" srcId="{62CB1347-E4AA-4800-B746-AD37A389998E}" destId="{61D26580-FAF0-4E9D-94E4-7D7BB0675D66}" srcOrd="4" destOrd="0" parTransId="{FC740EB5-217A-4D1F-8458-43BF92971736}" sibTransId="{79822BC6-BB0F-43CA-A2B4-D5E2B85E836D}"/>
    <dgm:cxn modelId="{3E134048-05D7-406E-B32C-EEA562F5A48C}" srcId="{62CB1347-E4AA-4800-B746-AD37A389998E}" destId="{BD512DEC-8343-46CB-8595-DA58A232CC21}" srcOrd="2" destOrd="0" parTransId="{7A2DF33D-5AB6-4BB4-B9AA-6A81B8EFD1E4}" sibTransId="{84BCC053-53F3-4693-887D-F4CE6AED7DE8}"/>
    <dgm:cxn modelId="{BF16FE6B-4DB7-4870-8FFE-95254B1633B4}" type="presOf" srcId="{C7B66184-3E91-4DF9-8D34-90FBCBCD53EF}" destId="{D0BF33E3-927A-4DBA-81D6-2F736BC89488}" srcOrd="0" destOrd="0" presId="urn:microsoft.com/office/officeart/2005/8/layout/bProcess4"/>
    <dgm:cxn modelId="{ECFD0359-5546-4B2A-96C2-0CDB8C4955F1}" type="presOf" srcId="{AF5FABC2-1C03-4C84-889F-098CF4437B79}" destId="{C3486854-930B-4562-83AD-F5B2FC2B3AFB}" srcOrd="0" destOrd="0" presId="urn:microsoft.com/office/officeart/2005/8/layout/bProcess4"/>
    <dgm:cxn modelId="{2AE25559-A0B3-4667-9BE8-C7DA8DB6C922}" srcId="{62CB1347-E4AA-4800-B746-AD37A389998E}" destId="{AF5FABC2-1C03-4C84-889F-098CF4437B79}" srcOrd="3" destOrd="0" parTransId="{97A512B5-5A2B-443D-B2A2-FF2ED31A81D3}" sibTransId="{F016CB2E-3B41-4B51-9D75-F64398E36918}"/>
    <dgm:cxn modelId="{1CFA3480-8CA7-4BD8-962E-BEF814665BDD}" type="presOf" srcId="{84BCC053-53F3-4693-887D-F4CE6AED7DE8}" destId="{2693885E-1EA4-43E2-BF8D-9523F692945B}" srcOrd="0" destOrd="0" presId="urn:microsoft.com/office/officeart/2005/8/layout/bProcess4"/>
    <dgm:cxn modelId="{64734AA3-8BEB-47AE-B1F0-EA91186F3C10}" type="presOf" srcId="{61D26580-FAF0-4E9D-94E4-7D7BB0675D66}" destId="{AE458D66-058B-4447-B7F3-D28347560FF5}" srcOrd="0" destOrd="0" presId="urn:microsoft.com/office/officeart/2005/8/layout/bProcess4"/>
    <dgm:cxn modelId="{B8FA3CA8-498A-4AD8-BA0E-C639182BCE34}" srcId="{62CB1347-E4AA-4800-B746-AD37A389998E}" destId="{C7B66184-3E91-4DF9-8D34-90FBCBCD53EF}" srcOrd="5" destOrd="0" parTransId="{2A232A0C-57E6-4BD0-A619-CE47DB0EE305}" sibTransId="{56C4C9FD-B1A5-4C46-BB86-5EAA7F052A9E}"/>
    <dgm:cxn modelId="{45D7A3BF-D6F0-470C-B307-26A4BE7DC72D}" type="presOf" srcId="{D38D92F5-F6AD-4F63-9E1C-1D68B014D369}" destId="{3853B916-D591-4502-BBC1-770E132E6A4E}" srcOrd="0" destOrd="0" presId="urn:microsoft.com/office/officeart/2005/8/layout/bProcess4"/>
    <dgm:cxn modelId="{475BB1C7-CF22-44D0-8654-EF7F89AF1FA4}" type="presOf" srcId="{E185B0DB-44AE-432E-B094-67903554B7F2}" destId="{78CA10FC-FDBC-42D9-8C2E-6C02F1A727AE}" srcOrd="0" destOrd="0" presId="urn:microsoft.com/office/officeart/2005/8/layout/bProcess4"/>
    <dgm:cxn modelId="{9116FEC7-FDB0-46CF-91CB-38837D04EC4B}" type="presOf" srcId="{56C4C9FD-B1A5-4C46-BB86-5EAA7F052A9E}" destId="{DF2462E3-6FF4-43B9-B89B-FA6A1F9188E5}" srcOrd="0" destOrd="0" presId="urn:microsoft.com/office/officeart/2005/8/layout/bProcess4"/>
    <dgm:cxn modelId="{19B274D5-7EED-44C2-A45F-6A59F78D62AA}" type="presOf" srcId="{74EA98F9-219D-4564-A963-3AB7D7C2335B}" destId="{09E4CAFE-EEB2-4258-BEEA-94013820D2EA}" srcOrd="0" destOrd="0" presId="urn:microsoft.com/office/officeart/2005/8/layout/bProcess4"/>
    <dgm:cxn modelId="{FBB8DCE8-C231-4A94-ABFD-51AF65774D21}" type="presOf" srcId="{F016CB2E-3B41-4B51-9D75-F64398E36918}" destId="{9B6CC323-1CD4-4FAD-83CD-D409C8B9D603}" srcOrd="0" destOrd="0" presId="urn:microsoft.com/office/officeart/2005/8/layout/bProcess4"/>
    <dgm:cxn modelId="{211622F2-EF59-419A-8F71-451E1E9B1F0C}" type="presOf" srcId="{953E5333-ED0E-4BAF-A17F-E68D309EF403}" destId="{8F4C6CFE-0D78-429C-B4D6-8D696302F97C}" srcOrd="0" destOrd="0" presId="urn:microsoft.com/office/officeart/2005/8/layout/bProcess4"/>
    <dgm:cxn modelId="{ECF4B5F3-890D-4928-950F-ED8F4BD5193D}" srcId="{62CB1347-E4AA-4800-B746-AD37A389998E}" destId="{87B47D6B-CB27-43FE-855E-3E6F3884DD73}" srcOrd="0" destOrd="0" parTransId="{7832EC89-4460-488C-833C-0B18C5303587}" sibTransId="{D38D92F5-F6AD-4F63-9E1C-1D68B014D369}"/>
    <dgm:cxn modelId="{E916DBF7-36C5-4BF1-BD6F-BA8AB120BB00}" type="presOf" srcId="{79822BC6-BB0F-43CA-A2B4-D5E2B85E836D}" destId="{7C3B43E7-4A67-455C-8AAE-97B0543C268D}" srcOrd="0" destOrd="0" presId="urn:microsoft.com/office/officeart/2005/8/layout/bProcess4"/>
    <dgm:cxn modelId="{0E7C7FFB-6503-4BF6-AC2E-C9716F861485}" type="presOf" srcId="{BD512DEC-8343-46CB-8595-DA58A232CC21}" destId="{769057D7-4492-496B-AAB0-BF818DB0B88E}" srcOrd="0" destOrd="0" presId="urn:microsoft.com/office/officeart/2005/8/layout/bProcess4"/>
    <dgm:cxn modelId="{8BBBDF82-F170-4652-B376-1AF8644887D9}" type="presParOf" srcId="{441F17B8-0011-4BFB-B02A-15EADB08BDFD}" destId="{DCD2841E-5B62-48DA-92E7-C976976827A4}" srcOrd="0" destOrd="0" presId="urn:microsoft.com/office/officeart/2005/8/layout/bProcess4"/>
    <dgm:cxn modelId="{D9EACF05-C91E-4CDD-937C-02E30E4B095A}" type="presParOf" srcId="{DCD2841E-5B62-48DA-92E7-C976976827A4}" destId="{913DF595-ECF4-41A6-A94B-3FC9472A7913}" srcOrd="0" destOrd="0" presId="urn:microsoft.com/office/officeart/2005/8/layout/bProcess4"/>
    <dgm:cxn modelId="{7DA9939A-61BF-4D77-88DD-0C770F3AAF5E}" type="presParOf" srcId="{DCD2841E-5B62-48DA-92E7-C976976827A4}" destId="{30FCC365-5728-4147-A548-67FAC7852623}" srcOrd="1" destOrd="0" presId="urn:microsoft.com/office/officeart/2005/8/layout/bProcess4"/>
    <dgm:cxn modelId="{72577853-5089-4CEB-8346-2877EF154F41}" type="presParOf" srcId="{441F17B8-0011-4BFB-B02A-15EADB08BDFD}" destId="{3853B916-D591-4502-BBC1-770E132E6A4E}" srcOrd="1" destOrd="0" presId="urn:microsoft.com/office/officeart/2005/8/layout/bProcess4"/>
    <dgm:cxn modelId="{9EEAD278-24FB-46E0-BDEA-7BBDB43A4393}" type="presParOf" srcId="{441F17B8-0011-4BFB-B02A-15EADB08BDFD}" destId="{85CC0FFD-D111-4FF1-B177-2CEFA1391CBB}" srcOrd="2" destOrd="0" presId="urn:microsoft.com/office/officeart/2005/8/layout/bProcess4"/>
    <dgm:cxn modelId="{055A7887-E942-4C06-8AA7-250F4EAB3DB1}" type="presParOf" srcId="{85CC0FFD-D111-4FF1-B177-2CEFA1391CBB}" destId="{A6D62CA5-1D7F-455D-8C6D-5C4E31936E98}" srcOrd="0" destOrd="0" presId="urn:microsoft.com/office/officeart/2005/8/layout/bProcess4"/>
    <dgm:cxn modelId="{013F5C2D-F09D-40E2-A48D-FE58B77D9BC2}" type="presParOf" srcId="{85CC0FFD-D111-4FF1-B177-2CEFA1391CBB}" destId="{78CA10FC-FDBC-42D9-8C2E-6C02F1A727AE}" srcOrd="1" destOrd="0" presId="urn:microsoft.com/office/officeart/2005/8/layout/bProcess4"/>
    <dgm:cxn modelId="{804BA4F9-18FF-453D-A351-21F4210146BF}" type="presParOf" srcId="{441F17B8-0011-4BFB-B02A-15EADB08BDFD}" destId="{C256F387-8C28-4FF3-ABBC-C13D4D2A3F29}" srcOrd="3" destOrd="0" presId="urn:microsoft.com/office/officeart/2005/8/layout/bProcess4"/>
    <dgm:cxn modelId="{ADD93E05-EE5C-4D03-99F3-C9468A653642}" type="presParOf" srcId="{441F17B8-0011-4BFB-B02A-15EADB08BDFD}" destId="{DA792F38-4E46-483C-9369-14C9C376FB57}" srcOrd="4" destOrd="0" presId="urn:microsoft.com/office/officeart/2005/8/layout/bProcess4"/>
    <dgm:cxn modelId="{07692AE1-22A0-416B-B9ED-CA4DC8333813}" type="presParOf" srcId="{DA792F38-4E46-483C-9369-14C9C376FB57}" destId="{B483A0BD-1FBF-4073-855B-24BEEE7C85D8}" srcOrd="0" destOrd="0" presId="urn:microsoft.com/office/officeart/2005/8/layout/bProcess4"/>
    <dgm:cxn modelId="{D5DE18C9-DA3C-4536-A954-A1C84679888D}" type="presParOf" srcId="{DA792F38-4E46-483C-9369-14C9C376FB57}" destId="{769057D7-4492-496B-AAB0-BF818DB0B88E}" srcOrd="1" destOrd="0" presId="urn:microsoft.com/office/officeart/2005/8/layout/bProcess4"/>
    <dgm:cxn modelId="{B6E7C5F4-9D60-4039-842C-1AC5286E43AD}" type="presParOf" srcId="{441F17B8-0011-4BFB-B02A-15EADB08BDFD}" destId="{2693885E-1EA4-43E2-BF8D-9523F692945B}" srcOrd="5" destOrd="0" presId="urn:microsoft.com/office/officeart/2005/8/layout/bProcess4"/>
    <dgm:cxn modelId="{5CFD1146-5748-43C6-9CCE-CC5DE11D5387}" type="presParOf" srcId="{441F17B8-0011-4BFB-B02A-15EADB08BDFD}" destId="{502FE609-917C-4846-9B0C-2AE57FEE97DF}" srcOrd="6" destOrd="0" presId="urn:microsoft.com/office/officeart/2005/8/layout/bProcess4"/>
    <dgm:cxn modelId="{5B0AE932-0DCE-4691-A72D-FFB613CC4907}" type="presParOf" srcId="{502FE609-917C-4846-9B0C-2AE57FEE97DF}" destId="{504407F2-36F6-4777-BA5A-9F45260747F9}" srcOrd="0" destOrd="0" presId="urn:microsoft.com/office/officeart/2005/8/layout/bProcess4"/>
    <dgm:cxn modelId="{94B6EB8C-9C47-411B-A598-07749F12F629}" type="presParOf" srcId="{502FE609-917C-4846-9B0C-2AE57FEE97DF}" destId="{C3486854-930B-4562-83AD-F5B2FC2B3AFB}" srcOrd="1" destOrd="0" presId="urn:microsoft.com/office/officeart/2005/8/layout/bProcess4"/>
    <dgm:cxn modelId="{7B001BD7-5949-41B5-9C0E-15F406901F2D}" type="presParOf" srcId="{441F17B8-0011-4BFB-B02A-15EADB08BDFD}" destId="{9B6CC323-1CD4-4FAD-83CD-D409C8B9D603}" srcOrd="7" destOrd="0" presId="urn:microsoft.com/office/officeart/2005/8/layout/bProcess4"/>
    <dgm:cxn modelId="{60B9F585-B47A-4018-A427-477ED508D70C}" type="presParOf" srcId="{441F17B8-0011-4BFB-B02A-15EADB08BDFD}" destId="{AE6C5A0A-5C71-499E-ADE4-615AF0A8981E}" srcOrd="8" destOrd="0" presId="urn:microsoft.com/office/officeart/2005/8/layout/bProcess4"/>
    <dgm:cxn modelId="{B90FD5FD-BA57-4B22-ADD9-0D052EB38E99}" type="presParOf" srcId="{AE6C5A0A-5C71-499E-ADE4-615AF0A8981E}" destId="{BC514D83-679D-46EA-A410-133D56CACAA8}" srcOrd="0" destOrd="0" presId="urn:microsoft.com/office/officeart/2005/8/layout/bProcess4"/>
    <dgm:cxn modelId="{8586BE9C-E235-44C2-BEF7-76715F063758}" type="presParOf" srcId="{AE6C5A0A-5C71-499E-ADE4-615AF0A8981E}" destId="{AE458D66-058B-4447-B7F3-D28347560FF5}" srcOrd="1" destOrd="0" presId="urn:microsoft.com/office/officeart/2005/8/layout/bProcess4"/>
    <dgm:cxn modelId="{1412C7CD-2303-4BDB-97C3-8A9F8C3437AA}" type="presParOf" srcId="{441F17B8-0011-4BFB-B02A-15EADB08BDFD}" destId="{7C3B43E7-4A67-455C-8AAE-97B0543C268D}" srcOrd="9" destOrd="0" presId="urn:microsoft.com/office/officeart/2005/8/layout/bProcess4"/>
    <dgm:cxn modelId="{0F487749-CC12-47CF-9C7C-3FA81FF5E998}" type="presParOf" srcId="{441F17B8-0011-4BFB-B02A-15EADB08BDFD}" destId="{45424E60-532E-4BA5-AA87-0D9A3827E30B}" srcOrd="10" destOrd="0" presId="urn:microsoft.com/office/officeart/2005/8/layout/bProcess4"/>
    <dgm:cxn modelId="{EB07D196-D056-4C28-9BF6-5EC262EDD383}" type="presParOf" srcId="{45424E60-532E-4BA5-AA87-0D9A3827E30B}" destId="{B04FA0CB-5012-4871-A61C-F51EBF4BE10C}" srcOrd="0" destOrd="0" presId="urn:microsoft.com/office/officeart/2005/8/layout/bProcess4"/>
    <dgm:cxn modelId="{F2494421-9E05-4EB1-97FD-4C252654A537}" type="presParOf" srcId="{45424E60-532E-4BA5-AA87-0D9A3827E30B}" destId="{D0BF33E3-927A-4DBA-81D6-2F736BC89488}" srcOrd="1" destOrd="0" presId="urn:microsoft.com/office/officeart/2005/8/layout/bProcess4"/>
    <dgm:cxn modelId="{E1E74586-884D-481E-A213-D1403A2E5958}" type="presParOf" srcId="{441F17B8-0011-4BFB-B02A-15EADB08BDFD}" destId="{DF2462E3-6FF4-43B9-B89B-FA6A1F9188E5}" srcOrd="11" destOrd="0" presId="urn:microsoft.com/office/officeart/2005/8/layout/bProcess4"/>
    <dgm:cxn modelId="{7A6C31EE-41E1-4E4D-8320-1A9A72C41D7F}" type="presParOf" srcId="{441F17B8-0011-4BFB-B02A-15EADB08BDFD}" destId="{320C3666-0E61-4C5C-BDDA-E25BC1B7EDF8}" srcOrd="12" destOrd="0" presId="urn:microsoft.com/office/officeart/2005/8/layout/bProcess4"/>
    <dgm:cxn modelId="{5FE276E4-EE11-4FF2-95C8-6654F756FE27}" type="presParOf" srcId="{320C3666-0E61-4C5C-BDDA-E25BC1B7EDF8}" destId="{26CD4C91-0BE8-4B84-AFDF-1D973DD0AC51}" srcOrd="0" destOrd="0" presId="urn:microsoft.com/office/officeart/2005/8/layout/bProcess4"/>
    <dgm:cxn modelId="{3D38ED47-287F-4A1B-A571-C5C1B114588E}" type="presParOf" srcId="{320C3666-0E61-4C5C-BDDA-E25BC1B7EDF8}" destId="{09E4CAFE-EEB2-4258-BEEA-94013820D2EA}" srcOrd="1" destOrd="0" presId="urn:microsoft.com/office/officeart/2005/8/layout/bProcess4"/>
    <dgm:cxn modelId="{5592D8F9-96E5-4587-A1A8-8967FC86070F}" type="presParOf" srcId="{441F17B8-0011-4BFB-B02A-15EADB08BDFD}" destId="{CB538568-CF6C-47D0-B713-4DA929B32D5C}" srcOrd="13" destOrd="0" presId="urn:microsoft.com/office/officeart/2005/8/layout/bProcess4"/>
    <dgm:cxn modelId="{433E912D-04F2-4067-B539-4D80FA0AAFA1}" type="presParOf" srcId="{441F17B8-0011-4BFB-B02A-15EADB08BDFD}" destId="{A1EE0301-2239-4D87-9543-DDCC8B67958A}" srcOrd="14" destOrd="0" presId="urn:microsoft.com/office/officeart/2005/8/layout/bProcess4"/>
    <dgm:cxn modelId="{4CBB270E-BD2D-47FE-A70A-C415A101C3EB}" type="presParOf" srcId="{A1EE0301-2239-4D87-9543-DDCC8B67958A}" destId="{149EB2F7-5373-4A52-A9CD-F4B91DAA2E66}" srcOrd="0" destOrd="0" presId="urn:microsoft.com/office/officeart/2005/8/layout/bProcess4"/>
    <dgm:cxn modelId="{C229E8F0-08A0-4284-8EBA-CBF2870AE9C3}" type="presParOf" srcId="{A1EE0301-2239-4D87-9543-DDCC8B67958A}" destId="{8F4C6CFE-0D78-429C-B4D6-8D696302F97C}"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3DF0A3-81D1-46C6-B543-AC5C1FB6CF1E}" type="doc">
      <dgm:prSet loTypeId="urn:microsoft.com/office/officeart/2005/8/layout/hProcess9" loCatId="process" qsTypeId="urn:microsoft.com/office/officeart/2005/8/quickstyle/simple1" qsCatId="simple" csTypeId="urn:microsoft.com/office/officeart/2005/8/colors/accent1_2" csCatId="accent1" phldr="1"/>
      <dgm:spPr/>
    </dgm:pt>
    <dgm:pt modelId="{2C98DFE0-6107-45E9-9B25-0263156A6CD1}">
      <dgm:prSet phldrT="[Text]"/>
      <dgm:spPr/>
      <dgm:t>
        <a:bodyPr/>
        <a:lstStyle/>
        <a:p>
          <a:r>
            <a:rPr lang="en-US" dirty="0"/>
            <a:t>Standardize the data</a:t>
          </a:r>
        </a:p>
      </dgm:t>
    </dgm:pt>
    <dgm:pt modelId="{99B18F8C-7B1E-4DFD-AC7C-EAFF03A64F90}" type="parTrans" cxnId="{2DDC0CB9-BCC2-4B2D-8327-F487FC09886F}">
      <dgm:prSet/>
      <dgm:spPr/>
      <dgm:t>
        <a:bodyPr/>
        <a:lstStyle/>
        <a:p>
          <a:endParaRPr lang="en-US"/>
        </a:p>
      </dgm:t>
    </dgm:pt>
    <dgm:pt modelId="{B67B4DFE-2D3A-46F4-9A5D-86469423AFB5}" type="sibTrans" cxnId="{2DDC0CB9-BCC2-4B2D-8327-F487FC09886F}">
      <dgm:prSet/>
      <dgm:spPr/>
      <dgm:t>
        <a:bodyPr/>
        <a:lstStyle/>
        <a:p>
          <a:endParaRPr lang="en-US"/>
        </a:p>
      </dgm:t>
    </dgm:pt>
    <dgm:pt modelId="{436E45AB-7A00-419C-8750-8A36C9341EAE}">
      <dgm:prSet phldrT="[Text]"/>
      <dgm:spPr/>
      <dgm:t>
        <a:bodyPr/>
        <a:lstStyle/>
        <a:p>
          <a:r>
            <a:rPr lang="en-US" dirty="0"/>
            <a:t>Perform a train-test split</a:t>
          </a:r>
        </a:p>
      </dgm:t>
    </dgm:pt>
    <dgm:pt modelId="{680E5664-AA20-4243-A6E6-BB7BFFB38881}" type="parTrans" cxnId="{B5F006CA-C9E4-4781-8AB9-9951194CF239}">
      <dgm:prSet/>
      <dgm:spPr/>
      <dgm:t>
        <a:bodyPr/>
        <a:lstStyle/>
        <a:p>
          <a:endParaRPr lang="en-US"/>
        </a:p>
      </dgm:t>
    </dgm:pt>
    <dgm:pt modelId="{D857015F-3BEC-47ED-B2C9-1B4D12097694}" type="sibTrans" cxnId="{B5F006CA-C9E4-4781-8AB9-9951194CF239}">
      <dgm:prSet/>
      <dgm:spPr/>
      <dgm:t>
        <a:bodyPr/>
        <a:lstStyle/>
        <a:p>
          <a:endParaRPr lang="en-US"/>
        </a:p>
      </dgm:t>
    </dgm:pt>
    <dgm:pt modelId="{A4340ED5-67D6-496C-BACD-2DA82B8B27DD}">
      <dgm:prSet phldrT="[Text]"/>
      <dgm:spPr/>
      <dgm:t>
        <a:bodyPr/>
        <a:lstStyle/>
        <a:p>
          <a:r>
            <a:rPr lang="en-US" dirty="0"/>
            <a:t>Build several machine learning models</a:t>
          </a:r>
        </a:p>
      </dgm:t>
    </dgm:pt>
    <dgm:pt modelId="{266F9382-869C-4E14-9D83-F0D1A10E4749}" type="parTrans" cxnId="{B2E0ED0D-3176-4ED3-AD23-663F2A370F03}">
      <dgm:prSet/>
      <dgm:spPr/>
      <dgm:t>
        <a:bodyPr/>
        <a:lstStyle/>
        <a:p>
          <a:endParaRPr lang="en-US"/>
        </a:p>
      </dgm:t>
    </dgm:pt>
    <dgm:pt modelId="{C0AB4416-21F0-4C14-A1EC-9356964ED4B6}" type="sibTrans" cxnId="{B2E0ED0D-3176-4ED3-AD23-663F2A370F03}">
      <dgm:prSet/>
      <dgm:spPr/>
      <dgm:t>
        <a:bodyPr/>
        <a:lstStyle/>
        <a:p>
          <a:endParaRPr lang="en-US"/>
        </a:p>
      </dgm:t>
    </dgm:pt>
    <dgm:pt modelId="{423EB1F7-25FD-410F-BF2A-174CD6F2A975}">
      <dgm:prSet/>
      <dgm:spPr/>
      <dgm:t>
        <a:bodyPr/>
        <a:lstStyle/>
        <a:p>
          <a:r>
            <a:rPr lang="en-US" dirty="0"/>
            <a:t>Measure the accuracy of each model for train and test data.</a:t>
          </a:r>
        </a:p>
      </dgm:t>
    </dgm:pt>
    <dgm:pt modelId="{10D787FB-B755-4972-9178-136248C95A9B}" type="parTrans" cxnId="{249802FC-30C3-48BB-95B4-291F80D572E3}">
      <dgm:prSet/>
      <dgm:spPr/>
      <dgm:t>
        <a:bodyPr/>
        <a:lstStyle/>
        <a:p>
          <a:endParaRPr lang="en-US"/>
        </a:p>
      </dgm:t>
    </dgm:pt>
    <dgm:pt modelId="{2197BA16-BEE8-439D-90B1-F1DFDF20D6FD}" type="sibTrans" cxnId="{249802FC-30C3-48BB-95B4-291F80D572E3}">
      <dgm:prSet/>
      <dgm:spPr/>
      <dgm:t>
        <a:bodyPr/>
        <a:lstStyle/>
        <a:p>
          <a:endParaRPr lang="en-US"/>
        </a:p>
      </dgm:t>
    </dgm:pt>
    <dgm:pt modelId="{DDF6161A-9916-4499-AE7D-86D71BB7B537}">
      <dgm:prSet/>
      <dgm:spPr/>
      <dgm:t>
        <a:bodyPr/>
        <a:lstStyle/>
        <a:p>
          <a:r>
            <a:rPr lang="en-US" dirty="0"/>
            <a:t>Create a confusion matrix</a:t>
          </a:r>
        </a:p>
      </dgm:t>
    </dgm:pt>
    <dgm:pt modelId="{89946679-3917-4F67-8169-2048AB1A05B7}" type="parTrans" cxnId="{361BB07D-D0D6-46D9-8FB4-2F6EE53E5FFF}">
      <dgm:prSet/>
      <dgm:spPr/>
      <dgm:t>
        <a:bodyPr/>
        <a:lstStyle/>
        <a:p>
          <a:endParaRPr lang="en-US"/>
        </a:p>
      </dgm:t>
    </dgm:pt>
    <dgm:pt modelId="{EA469498-4219-4AEB-9513-F81944AAD592}" type="sibTrans" cxnId="{361BB07D-D0D6-46D9-8FB4-2F6EE53E5FFF}">
      <dgm:prSet/>
      <dgm:spPr/>
      <dgm:t>
        <a:bodyPr/>
        <a:lstStyle/>
        <a:p>
          <a:endParaRPr lang="en-US"/>
        </a:p>
      </dgm:t>
    </dgm:pt>
    <dgm:pt modelId="{27B8017D-C9A1-4704-B8FB-51FF7FFFC92F}" type="pres">
      <dgm:prSet presAssocID="{153DF0A3-81D1-46C6-B543-AC5C1FB6CF1E}" presName="CompostProcess" presStyleCnt="0">
        <dgm:presLayoutVars>
          <dgm:dir/>
          <dgm:resizeHandles val="exact"/>
        </dgm:presLayoutVars>
      </dgm:prSet>
      <dgm:spPr/>
    </dgm:pt>
    <dgm:pt modelId="{45EE9215-49EA-4A89-A60D-8C0742B6E486}" type="pres">
      <dgm:prSet presAssocID="{153DF0A3-81D1-46C6-B543-AC5C1FB6CF1E}" presName="arrow" presStyleLbl="bgShp" presStyleIdx="0" presStyleCnt="1"/>
      <dgm:spPr/>
    </dgm:pt>
    <dgm:pt modelId="{B8E0C078-125D-494A-A95F-7586C596A8EF}" type="pres">
      <dgm:prSet presAssocID="{153DF0A3-81D1-46C6-B543-AC5C1FB6CF1E}" presName="linearProcess" presStyleCnt="0"/>
      <dgm:spPr/>
    </dgm:pt>
    <dgm:pt modelId="{F054325F-B96D-48D3-8F18-FCDCC91ABB0E}" type="pres">
      <dgm:prSet presAssocID="{2C98DFE0-6107-45E9-9B25-0263156A6CD1}" presName="textNode" presStyleLbl="node1" presStyleIdx="0" presStyleCnt="5">
        <dgm:presLayoutVars>
          <dgm:bulletEnabled val="1"/>
        </dgm:presLayoutVars>
      </dgm:prSet>
      <dgm:spPr/>
    </dgm:pt>
    <dgm:pt modelId="{1D0BB367-02A6-4BC7-B969-D7C297FE0ECE}" type="pres">
      <dgm:prSet presAssocID="{B67B4DFE-2D3A-46F4-9A5D-86469423AFB5}" presName="sibTrans" presStyleCnt="0"/>
      <dgm:spPr/>
    </dgm:pt>
    <dgm:pt modelId="{DBFCAB9D-58C6-4490-828B-50605E13ECFF}" type="pres">
      <dgm:prSet presAssocID="{436E45AB-7A00-419C-8750-8A36C9341EAE}" presName="textNode" presStyleLbl="node1" presStyleIdx="1" presStyleCnt="5">
        <dgm:presLayoutVars>
          <dgm:bulletEnabled val="1"/>
        </dgm:presLayoutVars>
      </dgm:prSet>
      <dgm:spPr/>
    </dgm:pt>
    <dgm:pt modelId="{B2BF407C-3A3E-4DEF-B826-592BDAC6335E}" type="pres">
      <dgm:prSet presAssocID="{D857015F-3BEC-47ED-B2C9-1B4D12097694}" presName="sibTrans" presStyleCnt="0"/>
      <dgm:spPr/>
    </dgm:pt>
    <dgm:pt modelId="{E1EF649C-297B-429E-953C-E9108D7E6E1D}" type="pres">
      <dgm:prSet presAssocID="{A4340ED5-67D6-496C-BACD-2DA82B8B27DD}" presName="textNode" presStyleLbl="node1" presStyleIdx="2" presStyleCnt="5">
        <dgm:presLayoutVars>
          <dgm:bulletEnabled val="1"/>
        </dgm:presLayoutVars>
      </dgm:prSet>
      <dgm:spPr/>
    </dgm:pt>
    <dgm:pt modelId="{5DD07CC6-BD29-445E-BB8F-DF1840E9238F}" type="pres">
      <dgm:prSet presAssocID="{C0AB4416-21F0-4C14-A1EC-9356964ED4B6}" presName="sibTrans" presStyleCnt="0"/>
      <dgm:spPr/>
    </dgm:pt>
    <dgm:pt modelId="{59F60878-4B85-4D82-A79B-7E3800E736F5}" type="pres">
      <dgm:prSet presAssocID="{DDF6161A-9916-4499-AE7D-86D71BB7B537}" presName="textNode" presStyleLbl="node1" presStyleIdx="3" presStyleCnt="5">
        <dgm:presLayoutVars>
          <dgm:bulletEnabled val="1"/>
        </dgm:presLayoutVars>
      </dgm:prSet>
      <dgm:spPr/>
    </dgm:pt>
    <dgm:pt modelId="{BF69E897-2E62-471D-9BEF-847E36E5C79F}" type="pres">
      <dgm:prSet presAssocID="{EA469498-4219-4AEB-9513-F81944AAD592}" presName="sibTrans" presStyleCnt="0"/>
      <dgm:spPr/>
    </dgm:pt>
    <dgm:pt modelId="{C6EEE37E-D072-4F9F-AEFB-C90179FD5744}" type="pres">
      <dgm:prSet presAssocID="{423EB1F7-25FD-410F-BF2A-174CD6F2A975}" presName="textNode" presStyleLbl="node1" presStyleIdx="4" presStyleCnt="5">
        <dgm:presLayoutVars>
          <dgm:bulletEnabled val="1"/>
        </dgm:presLayoutVars>
      </dgm:prSet>
      <dgm:spPr/>
    </dgm:pt>
  </dgm:ptLst>
  <dgm:cxnLst>
    <dgm:cxn modelId="{B2E0ED0D-3176-4ED3-AD23-663F2A370F03}" srcId="{153DF0A3-81D1-46C6-B543-AC5C1FB6CF1E}" destId="{A4340ED5-67D6-496C-BACD-2DA82B8B27DD}" srcOrd="2" destOrd="0" parTransId="{266F9382-869C-4E14-9D83-F0D1A10E4749}" sibTransId="{C0AB4416-21F0-4C14-A1EC-9356964ED4B6}"/>
    <dgm:cxn modelId="{22B66A65-11DC-41FA-80E3-AC6F061B9B4E}" type="presOf" srcId="{2C98DFE0-6107-45E9-9B25-0263156A6CD1}" destId="{F054325F-B96D-48D3-8F18-FCDCC91ABB0E}" srcOrd="0" destOrd="0" presId="urn:microsoft.com/office/officeart/2005/8/layout/hProcess9"/>
    <dgm:cxn modelId="{CD156F6C-E2E9-4664-A4A7-1703376B03D2}" type="presOf" srcId="{A4340ED5-67D6-496C-BACD-2DA82B8B27DD}" destId="{E1EF649C-297B-429E-953C-E9108D7E6E1D}" srcOrd="0" destOrd="0" presId="urn:microsoft.com/office/officeart/2005/8/layout/hProcess9"/>
    <dgm:cxn modelId="{361BB07D-D0D6-46D9-8FB4-2F6EE53E5FFF}" srcId="{153DF0A3-81D1-46C6-B543-AC5C1FB6CF1E}" destId="{DDF6161A-9916-4499-AE7D-86D71BB7B537}" srcOrd="3" destOrd="0" parTransId="{89946679-3917-4F67-8169-2048AB1A05B7}" sibTransId="{EA469498-4219-4AEB-9513-F81944AAD592}"/>
    <dgm:cxn modelId="{2CB9DB7F-F18E-49FA-831D-E92C2A4D80ED}" type="presOf" srcId="{DDF6161A-9916-4499-AE7D-86D71BB7B537}" destId="{59F60878-4B85-4D82-A79B-7E3800E736F5}" srcOrd="0" destOrd="0" presId="urn:microsoft.com/office/officeart/2005/8/layout/hProcess9"/>
    <dgm:cxn modelId="{147D0387-B2D2-4590-A993-3A81E896C359}" type="presOf" srcId="{436E45AB-7A00-419C-8750-8A36C9341EAE}" destId="{DBFCAB9D-58C6-4490-828B-50605E13ECFF}" srcOrd="0" destOrd="0" presId="urn:microsoft.com/office/officeart/2005/8/layout/hProcess9"/>
    <dgm:cxn modelId="{2DDC0CB9-BCC2-4B2D-8327-F487FC09886F}" srcId="{153DF0A3-81D1-46C6-B543-AC5C1FB6CF1E}" destId="{2C98DFE0-6107-45E9-9B25-0263156A6CD1}" srcOrd="0" destOrd="0" parTransId="{99B18F8C-7B1E-4DFD-AC7C-EAFF03A64F90}" sibTransId="{B67B4DFE-2D3A-46F4-9A5D-86469423AFB5}"/>
    <dgm:cxn modelId="{B8D271BB-38A4-436B-B53B-AF4CF173635F}" type="presOf" srcId="{153DF0A3-81D1-46C6-B543-AC5C1FB6CF1E}" destId="{27B8017D-C9A1-4704-B8FB-51FF7FFFC92F}" srcOrd="0" destOrd="0" presId="urn:microsoft.com/office/officeart/2005/8/layout/hProcess9"/>
    <dgm:cxn modelId="{A88A1BC3-161B-4509-B1F0-AEE5DF56C91C}" type="presOf" srcId="{423EB1F7-25FD-410F-BF2A-174CD6F2A975}" destId="{C6EEE37E-D072-4F9F-AEFB-C90179FD5744}" srcOrd="0" destOrd="0" presId="urn:microsoft.com/office/officeart/2005/8/layout/hProcess9"/>
    <dgm:cxn modelId="{B5F006CA-C9E4-4781-8AB9-9951194CF239}" srcId="{153DF0A3-81D1-46C6-B543-AC5C1FB6CF1E}" destId="{436E45AB-7A00-419C-8750-8A36C9341EAE}" srcOrd="1" destOrd="0" parTransId="{680E5664-AA20-4243-A6E6-BB7BFFB38881}" sibTransId="{D857015F-3BEC-47ED-B2C9-1B4D12097694}"/>
    <dgm:cxn modelId="{249802FC-30C3-48BB-95B4-291F80D572E3}" srcId="{153DF0A3-81D1-46C6-B543-AC5C1FB6CF1E}" destId="{423EB1F7-25FD-410F-BF2A-174CD6F2A975}" srcOrd="4" destOrd="0" parTransId="{10D787FB-B755-4972-9178-136248C95A9B}" sibTransId="{2197BA16-BEE8-439D-90B1-F1DFDF20D6FD}"/>
    <dgm:cxn modelId="{F9BBA38D-40CA-43D7-B39C-305F73B1705F}" type="presParOf" srcId="{27B8017D-C9A1-4704-B8FB-51FF7FFFC92F}" destId="{45EE9215-49EA-4A89-A60D-8C0742B6E486}" srcOrd="0" destOrd="0" presId="urn:microsoft.com/office/officeart/2005/8/layout/hProcess9"/>
    <dgm:cxn modelId="{2FB30295-B230-427E-8B5C-052E9CA5E9DC}" type="presParOf" srcId="{27B8017D-C9A1-4704-B8FB-51FF7FFFC92F}" destId="{B8E0C078-125D-494A-A95F-7586C596A8EF}" srcOrd="1" destOrd="0" presId="urn:microsoft.com/office/officeart/2005/8/layout/hProcess9"/>
    <dgm:cxn modelId="{C91CFDA0-3A87-4107-9796-393C892CA6DC}" type="presParOf" srcId="{B8E0C078-125D-494A-A95F-7586C596A8EF}" destId="{F054325F-B96D-48D3-8F18-FCDCC91ABB0E}" srcOrd="0" destOrd="0" presId="urn:microsoft.com/office/officeart/2005/8/layout/hProcess9"/>
    <dgm:cxn modelId="{F1E2EB57-993A-44B8-82CA-C3B07475E859}" type="presParOf" srcId="{B8E0C078-125D-494A-A95F-7586C596A8EF}" destId="{1D0BB367-02A6-4BC7-B969-D7C297FE0ECE}" srcOrd="1" destOrd="0" presId="urn:microsoft.com/office/officeart/2005/8/layout/hProcess9"/>
    <dgm:cxn modelId="{12E22517-6BF9-466E-BB6A-A6CC250420D3}" type="presParOf" srcId="{B8E0C078-125D-494A-A95F-7586C596A8EF}" destId="{DBFCAB9D-58C6-4490-828B-50605E13ECFF}" srcOrd="2" destOrd="0" presId="urn:microsoft.com/office/officeart/2005/8/layout/hProcess9"/>
    <dgm:cxn modelId="{EE5C6FFF-898C-48F3-B8D6-5E6594779EFB}" type="presParOf" srcId="{B8E0C078-125D-494A-A95F-7586C596A8EF}" destId="{B2BF407C-3A3E-4DEF-B826-592BDAC6335E}" srcOrd="3" destOrd="0" presId="urn:microsoft.com/office/officeart/2005/8/layout/hProcess9"/>
    <dgm:cxn modelId="{FC3ED40B-CA26-45F3-8C86-83C38FD616FE}" type="presParOf" srcId="{B8E0C078-125D-494A-A95F-7586C596A8EF}" destId="{E1EF649C-297B-429E-953C-E9108D7E6E1D}" srcOrd="4" destOrd="0" presId="urn:microsoft.com/office/officeart/2005/8/layout/hProcess9"/>
    <dgm:cxn modelId="{B58B004B-53C1-4B1E-A368-18692F53224A}" type="presParOf" srcId="{B8E0C078-125D-494A-A95F-7586C596A8EF}" destId="{5DD07CC6-BD29-445E-BB8F-DF1840E9238F}" srcOrd="5" destOrd="0" presId="urn:microsoft.com/office/officeart/2005/8/layout/hProcess9"/>
    <dgm:cxn modelId="{8498C254-5994-43FA-873B-2CAB0DE2E5FC}" type="presParOf" srcId="{B8E0C078-125D-494A-A95F-7586C596A8EF}" destId="{59F60878-4B85-4D82-A79B-7E3800E736F5}" srcOrd="6" destOrd="0" presId="urn:microsoft.com/office/officeart/2005/8/layout/hProcess9"/>
    <dgm:cxn modelId="{40044873-927A-4169-AE52-EDC1694D3356}" type="presParOf" srcId="{B8E0C078-125D-494A-A95F-7586C596A8EF}" destId="{BF69E897-2E62-471D-9BEF-847E36E5C79F}" srcOrd="7" destOrd="0" presId="urn:microsoft.com/office/officeart/2005/8/layout/hProcess9"/>
    <dgm:cxn modelId="{257AAA93-4CC3-40CD-88CB-EF54411C4C0C}" type="presParOf" srcId="{B8E0C078-125D-494A-A95F-7586C596A8EF}" destId="{C6EEE37E-D072-4F9F-AEFB-C90179FD574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89F50-FA2F-4B9D-A5F3-E5B4558EA417}">
      <dsp:nvSpPr>
        <dsp:cNvPr id="0" name=""/>
        <dsp:cNvSpPr/>
      </dsp:nvSpPr>
      <dsp:spPr>
        <a:xfrm rot="5400000">
          <a:off x="14261" y="890489"/>
          <a:ext cx="1388281" cy="167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AC85706-5550-4998-A296-2E8187AFD925}">
      <dsp:nvSpPr>
        <dsp:cNvPr id="0" name=""/>
        <dsp:cNvSpPr/>
      </dsp:nvSpPr>
      <dsp:spPr>
        <a:xfrm>
          <a:off x="331320" y="1084"/>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Import Libraries and Define Auxiliary Functions</a:t>
          </a:r>
          <a:endParaRPr lang="en-US" sz="1400" b="0" kern="1200" dirty="0"/>
        </a:p>
      </dsp:txBody>
      <dsp:txXfrm>
        <a:off x="364059" y="33823"/>
        <a:ext cx="1797516" cy="1052318"/>
      </dsp:txXfrm>
    </dsp:sp>
    <dsp:sp modelId="{A81FDB54-18DE-42F8-9B5D-A7EB60C08A29}">
      <dsp:nvSpPr>
        <dsp:cNvPr id="0" name=""/>
        <dsp:cNvSpPr/>
      </dsp:nvSpPr>
      <dsp:spPr>
        <a:xfrm rot="5400000">
          <a:off x="14261" y="2287735"/>
          <a:ext cx="1388281" cy="167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EE5778-22C9-4D7F-BD85-8618B79BC7DC}">
      <dsp:nvSpPr>
        <dsp:cNvPr id="0" name=""/>
        <dsp:cNvSpPr/>
      </dsp:nvSpPr>
      <dsp:spPr>
        <a:xfrm>
          <a:off x="331320" y="1398330"/>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Request rocket launch data from space X API using a URL</a:t>
          </a:r>
        </a:p>
      </dsp:txBody>
      <dsp:txXfrm>
        <a:off x="364059" y="1431069"/>
        <a:ext cx="1797516" cy="1052318"/>
      </dsp:txXfrm>
    </dsp:sp>
    <dsp:sp modelId="{EBB5B198-4B57-460B-901D-DD9CF364DD28}">
      <dsp:nvSpPr>
        <dsp:cNvPr id="0" name=""/>
        <dsp:cNvSpPr/>
      </dsp:nvSpPr>
      <dsp:spPr>
        <a:xfrm rot="5400000">
          <a:off x="14261" y="3684981"/>
          <a:ext cx="1388281" cy="167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78D4A1-AF6E-4847-9574-69DA02F7A181}">
      <dsp:nvSpPr>
        <dsp:cNvPr id="0" name=""/>
        <dsp:cNvSpPr/>
      </dsp:nvSpPr>
      <dsp:spPr>
        <a:xfrm>
          <a:off x="331320" y="2795576"/>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Using the GET request , request and parse the data</a:t>
          </a:r>
        </a:p>
      </dsp:txBody>
      <dsp:txXfrm>
        <a:off x="364059" y="2828315"/>
        <a:ext cx="1797516" cy="1052318"/>
      </dsp:txXfrm>
    </dsp:sp>
    <dsp:sp modelId="{AE1FC866-DA7B-4E62-B738-F7D7F94A1CDB}">
      <dsp:nvSpPr>
        <dsp:cNvPr id="0" name=""/>
        <dsp:cNvSpPr/>
      </dsp:nvSpPr>
      <dsp:spPr>
        <a:xfrm>
          <a:off x="712884" y="4383604"/>
          <a:ext cx="2468818" cy="167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6FB030-962F-4421-A3B5-AC07ABF0AA3B}">
      <dsp:nvSpPr>
        <dsp:cNvPr id="0" name=""/>
        <dsp:cNvSpPr/>
      </dsp:nvSpPr>
      <dsp:spPr>
        <a:xfrm>
          <a:off x="331320" y="4192822"/>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is stored in lists</a:t>
          </a:r>
        </a:p>
      </dsp:txBody>
      <dsp:txXfrm>
        <a:off x="364059" y="4225561"/>
        <a:ext cx="1797516" cy="1052318"/>
      </dsp:txXfrm>
    </dsp:sp>
    <dsp:sp modelId="{E00004D6-6161-4DFC-9DE0-57FFA8BD8BE0}">
      <dsp:nvSpPr>
        <dsp:cNvPr id="0" name=""/>
        <dsp:cNvSpPr/>
      </dsp:nvSpPr>
      <dsp:spPr>
        <a:xfrm rot="16200000">
          <a:off x="2492044" y="3684981"/>
          <a:ext cx="1388281" cy="167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9051F2-753E-45D6-B15C-1376D00591C1}">
      <dsp:nvSpPr>
        <dsp:cNvPr id="0" name=""/>
        <dsp:cNvSpPr/>
      </dsp:nvSpPr>
      <dsp:spPr>
        <a:xfrm>
          <a:off x="2809103" y="4192822"/>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Update the lists using </a:t>
          </a:r>
          <a:r>
            <a:rPr lang="en-US" sz="1600" kern="1200" dirty="0" err="1"/>
            <a:t>auxilliary</a:t>
          </a:r>
          <a:r>
            <a:rPr lang="en-US" sz="1600" kern="1200" dirty="0"/>
            <a:t> functions</a:t>
          </a:r>
        </a:p>
      </dsp:txBody>
      <dsp:txXfrm>
        <a:off x="2841842" y="4225561"/>
        <a:ext cx="1797516" cy="1052318"/>
      </dsp:txXfrm>
    </dsp:sp>
    <dsp:sp modelId="{FC63D42E-AED3-4946-83BA-CD9F5B5EA52D}">
      <dsp:nvSpPr>
        <dsp:cNvPr id="0" name=""/>
        <dsp:cNvSpPr/>
      </dsp:nvSpPr>
      <dsp:spPr>
        <a:xfrm rot="16200000">
          <a:off x="2492044" y="2287735"/>
          <a:ext cx="1388281" cy="167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070032-23A9-4FB8-831E-FBD5AEFF170F}">
      <dsp:nvSpPr>
        <dsp:cNvPr id="0" name=""/>
        <dsp:cNvSpPr/>
      </dsp:nvSpPr>
      <dsp:spPr>
        <a:xfrm>
          <a:off x="2809103" y="2795576"/>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 dictionary mapping the data with column names</a:t>
          </a:r>
        </a:p>
      </dsp:txBody>
      <dsp:txXfrm>
        <a:off x="2841842" y="2828315"/>
        <a:ext cx="1797516" cy="1052318"/>
      </dsp:txXfrm>
    </dsp:sp>
    <dsp:sp modelId="{9DC56BAE-D2B9-4A6B-BAA8-C746985AB508}">
      <dsp:nvSpPr>
        <dsp:cNvPr id="0" name=""/>
        <dsp:cNvSpPr/>
      </dsp:nvSpPr>
      <dsp:spPr>
        <a:xfrm rot="16200000">
          <a:off x="2492044" y="890489"/>
          <a:ext cx="1388281" cy="167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94B1A5-0CFB-4346-8A3A-A58A673D3097}">
      <dsp:nvSpPr>
        <dsp:cNvPr id="0" name=""/>
        <dsp:cNvSpPr/>
      </dsp:nvSpPr>
      <dsp:spPr>
        <a:xfrm>
          <a:off x="2809103" y="1398330"/>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 </a:t>
          </a:r>
          <a:r>
            <a:rPr lang="en-US" sz="1600" kern="1200" dirty="0" err="1"/>
            <a:t>dataframe</a:t>
          </a:r>
          <a:r>
            <a:rPr lang="en-US" sz="1600" kern="1200" dirty="0"/>
            <a:t> from the dictionary</a:t>
          </a:r>
        </a:p>
      </dsp:txBody>
      <dsp:txXfrm>
        <a:off x="2841842" y="1431069"/>
        <a:ext cx="1797516" cy="1052318"/>
      </dsp:txXfrm>
    </dsp:sp>
    <dsp:sp modelId="{8FBC1B05-4474-4866-BC87-40ABBC7258C6}">
      <dsp:nvSpPr>
        <dsp:cNvPr id="0" name=""/>
        <dsp:cNvSpPr/>
      </dsp:nvSpPr>
      <dsp:spPr>
        <a:xfrm>
          <a:off x="3190667" y="191866"/>
          <a:ext cx="2468818" cy="167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FBA098-2811-4EF6-8C49-4FE1C27F3C8A}">
      <dsp:nvSpPr>
        <dsp:cNvPr id="0" name=""/>
        <dsp:cNvSpPr/>
      </dsp:nvSpPr>
      <dsp:spPr>
        <a:xfrm>
          <a:off x="2809103" y="1084"/>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Filter </a:t>
          </a:r>
          <a:r>
            <a:rPr lang="en-US" sz="1600" kern="1200" dirty="0" err="1"/>
            <a:t>dataframe</a:t>
          </a:r>
          <a:r>
            <a:rPr lang="en-US" sz="1600" kern="1200" dirty="0"/>
            <a:t> to include falcon 9 launches only</a:t>
          </a:r>
        </a:p>
      </dsp:txBody>
      <dsp:txXfrm>
        <a:off x="2841842" y="33823"/>
        <a:ext cx="1797516" cy="1052318"/>
      </dsp:txXfrm>
    </dsp:sp>
    <dsp:sp modelId="{C17AED7D-E84F-4C78-8CAC-0B240EC2ECAA}">
      <dsp:nvSpPr>
        <dsp:cNvPr id="0" name=""/>
        <dsp:cNvSpPr/>
      </dsp:nvSpPr>
      <dsp:spPr>
        <a:xfrm rot="5400000">
          <a:off x="4969827" y="890489"/>
          <a:ext cx="1388281" cy="167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5EA752-A842-408E-89EC-2989A3D72111}">
      <dsp:nvSpPr>
        <dsp:cNvPr id="0" name=""/>
        <dsp:cNvSpPr/>
      </dsp:nvSpPr>
      <dsp:spPr>
        <a:xfrm>
          <a:off x="5286886" y="1084"/>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Replace missing values with the mean.</a:t>
          </a:r>
        </a:p>
      </dsp:txBody>
      <dsp:txXfrm>
        <a:off x="5319625" y="33823"/>
        <a:ext cx="1797516" cy="1052318"/>
      </dsp:txXfrm>
    </dsp:sp>
    <dsp:sp modelId="{295C93DB-84B6-4610-BA32-6B0E3DB48C66}">
      <dsp:nvSpPr>
        <dsp:cNvPr id="0" name=""/>
        <dsp:cNvSpPr/>
      </dsp:nvSpPr>
      <dsp:spPr>
        <a:xfrm>
          <a:off x="5286886" y="1398330"/>
          <a:ext cx="1862994" cy="1117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Dataframe</a:t>
          </a:r>
          <a:r>
            <a:rPr lang="en-US" sz="1600" kern="1200" dirty="0"/>
            <a:t> is turned into .csv file.</a:t>
          </a:r>
        </a:p>
      </dsp:txBody>
      <dsp:txXfrm>
        <a:off x="5319625" y="1431069"/>
        <a:ext cx="1797516" cy="1052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EBFE3-B2FB-443E-B9ED-B96DE19E1A93}">
      <dsp:nvSpPr>
        <dsp:cNvPr id="0" name=""/>
        <dsp:cNvSpPr/>
      </dsp:nvSpPr>
      <dsp:spPr>
        <a:xfrm rot="5400000">
          <a:off x="-109341" y="974536"/>
          <a:ext cx="1518110" cy="1832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21AF1D-28D6-4F28-BF10-235D76309615}">
      <dsp:nvSpPr>
        <dsp:cNvPr id="0" name=""/>
        <dsp:cNvSpPr/>
      </dsp:nvSpPr>
      <dsp:spPr>
        <a:xfrm>
          <a:off x="237795" y="2587"/>
          <a:ext cx="2036475" cy="12218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Import relevant libraries and create helper functions</a:t>
          </a:r>
        </a:p>
      </dsp:txBody>
      <dsp:txXfrm>
        <a:off x="273583" y="38375"/>
        <a:ext cx="1964899" cy="1150309"/>
      </dsp:txXfrm>
    </dsp:sp>
    <dsp:sp modelId="{6DF6BEA2-926B-4C4C-9609-5428A4314787}">
      <dsp:nvSpPr>
        <dsp:cNvPr id="0" name=""/>
        <dsp:cNvSpPr/>
      </dsp:nvSpPr>
      <dsp:spPr>
        <a:xfrm rot="5400000">
          <a:off x="-109341" y="2501893"/>
          <a:ext cx="1518110" cy="1832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37B806-9DD9-4071-AC0F-70C3524027F9}">
      <dsp:nvSpPr>
        <dsp:cNvPr id="0" name=""/>
        <dsp:cNvSpPr/>
      </dsp:nvSpPr>
      <dsp:spPr>
        <a:xfrm>
          <a:off x="237795" y="1529944"/>
          <a:ext cx="2036475" cy="12218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Perform an HTTP GET method to request the Falcon9 Launch HTML page, as an HTTP response.</a:t>
          </a:r>
          <a:endParaRPr lang="en-US" sz="1400" b="1" kern="1200" dirty="0"/>
        </a:p>
      </dsp:txBody>
      <dsp:txXfrm>
        <a:off x="273583" y="1565732"/>
        <a:ext cx="1964899" cy="1150309"/>
      </dsp:txXfrm>
    </dsp:sp>
    <dsp:sp modelId="{9869EAF1-1D90-46BA-A772-65ACA6F37AE3}">
      <dsp:nvSpPr>
        <dsp:cNvPr id="0" name=""/>
        <dsp:cNvSpPr/>
      </dsp:nvSpPr>
      <dsp:spPr>
        <a:xfrm>
          <a:off x="654336" y="3265571"/>
          <a:ext cx="2699266" cy="1832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4D5E01-0530-4EB0-BA50-96AAAEDD6A77}">
      <dsp:nvSpPr>
        <dsp:cNvPr id="0" name=""/>
        <dsp:cNvSpPr/>
      </dsp:nvSpPr>
      <dsp:spPr>
        <a:xfrm>
          <a:off x="237795" y="3057300"/>
          <a:ext cx="2036475" cy="12218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Create a  object from the HTML response</a:t>
          </a:r>
          <a:endParaRPr lang="en-US" sz="1400" b="1" kern="1200" dirty="0"/>
        </a:p>
      </dsp:txBody>
      <dsp:txXfrm>
        <a:off x="273583" y="3093088"/>
        <a:ext cx="1964899" cy="1150309"/>
      </dsp:txXfrm>
    </dsp:sp>
    <dsp:sp modelId="{876552C1-BEAD-43B9-A895-549A5900288F}">
      <dsp:nvSpPr>
        <dsp:cNvPr id="0" name=""/>
        <dsp:cNvSpPr/>
      </dsp:nvSpPr>
      <dsp:spPr>
        <a:xfrm rot="16200000">
          <a:off x="2599170" y="2501893"/>
          <a:ext cx="1518110" cy="1832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D4D36A-B50C-498D-AFB5-032F6C8597B1}">
      <dsp:nvSpPr>
        <dsp:cNvPr id="0" name=""/>
        <dsp:cNvSpPr/>
      </dsp:nvSpPr>
      <dsp:spPr>
        <a:xfrm>
          <a:off x="2946307" y="3057300"/>
          <a:ext cx="2036475" cy="12218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Print the page title to verify if the  object was created properly</a:t>
          </a:r>
          <a:endParaRPr lang="en-US" sz="1400" b="1" kern="1200" dirty="0"/>
        </a:p>
      </dsp:txBody>
      <dsp:txXfrm>
        <a:off x="2982095" y="3093088"/>
        <a:ext cx="1964899" cy="1150309"/>
      </dsp:txXfrm>
    </dsp:sp>
    <dsp:sp modelId="{27755860-9B21-4EE5-9DF0-DC4BE18AEFF7}">
      <dsp:nvSpPr>
        <dsp:cNvPr id="0" name=""/>
        <dsp:cNvSpPr/>
      </dsp:nvSpPr>
      <dsp:spPr>
        <a:xfrm rot="16200000">
          <a:off x="2599170" y="974536"/>
          <a:ext cx="1518110" cy="1832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908AA4-D7BC-4EA6-BA6B-53B01C024B85}">
      <dsp:nvSpPr>
        <dsp:cNvPr id="0" name=""/>
        <dsp:cNvSpPr/>
      </dsp:nvSpPr>
      <dsp:spPr>
        <a:xfrm>
          <a:off x="2946307" y="1529944"/>
          <a:ext cx="2036475" cy="12218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Extract all column/variable names from the HTML table header</a:t>
          </a:r>
          <a:endParaRPr lang="en-US" sz="1400" kern="1200" dirty="0"/>
        </a:p>
      </dsp:txBody>
      <dsp:txXfrm>
        <a:off x="2982095" y="1565732"/>
        <a:ext cx="1964899" cy="1150309"/>
      </dsp:txXfrm>
    </dsp:sp>
    <dsp:sp modelId="{F5C34439-60DC-4191-B81F-51E23BAB3DCB}">
      <dsp:nvSpPr>
        <dsp:cNvPr id="0" name=""/>
        <dsp:cNvSpPr/>
      </dsp:nvSpPr>
      <dsp:spPr>
        <a:xfrm>
          <a:off x="3362848" y="210858"/>
          <a:ext cx="2699266" cy="18328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14654D-F6ED-4AD8-98DF-D2AA87DB1E8C}">
      <dsp:nvSpPr>
        <dsp:cNvPr id="0" name=""/>
        <dsp:cNvSpPr/>
      </dsp:nvSpPr>
      <dsp:spPr>
        <a:xfrm>
          <a:off x="2946307" y="2587"/>
          <a:ext cx="2036475" cy="12218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Create a data frame by parsing the launch HTML tables</a:t>
          </a:r>
          <a:endParaRPr lang="en-US" sz="1400" kern="1200" dirty="0"/>
        </a:p>
      </dsp:txBody>
      <dsp:txXfrm>
        <a:off x="2982095" y="38375"/>
        <a:ext cx="1964899" cy="1150309"/>
      </dsp:txXfrm>
    </dsp:sp>
    <dsp:sp modelId="{3AF8F84C-77C9-4863-8F99-23B8DA3A2E9D}">
      <dsp:nvSpPr>
        <dsp:cNvPr id="0" name=""/>
        <dsp:cNvSpPr/>
      </dsp:nvSpPr>
      <dsp:spPr>
        <a:xfrm>
          <a:off x="5654819" y="2587"/>
          <a:ext cx="2036475" cy="12218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err="1"/>
            <a:t>Dataframe</a:t>
          </a:r>
          <a:r>
            <a:rPr lang="en-US" sz="1400" b="1" kern="1200" dirty="0"/>
            <a:t> is saved in .csv format.</a:t>
          </a:r>
        </a:p>
      </dsp:txBody>
      <dsp:txXfrm>
        <a:off x="5690607" y="38375"/>
        <a:ext cx="1964899" cy="1150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3B916-D591-4502-BBC1-770E132E6A4E}">
      <dsp:nvSpPr>
        <dsp:cNvPr id="0" name=""/>
        <dsp:cNvSpPr/>
      </dsp:nvSpPr>
      <dsp:spPr>
        <a:xfrm rot="5400000">
          <a:off x="-299668" y="906478"/>
          <a:ext cx="1330694" cy="16086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FCC365-5728-4147-A548-67FAC7852623}">
      <dsp:nvSpPr>
        <dsp:cNvPr id="0" name=""/>
        <dsp:cNvSpPr/>
      </dsp:nvSpPr>
      <dsp:spPr>
        <a:xfrm>
          <a:off x="3293" y="52568"/>
          <a:ext cx="1787361" cy="107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libraries and load the data</a:t>
          </a:r>
        </a:p>
      </dsp:txBody>
      <dsp:txXfrm>
        <a:off x="34703" y="83978"/>
        <a:ext cx="1724541" cy="1009596"/>
      </dsp:txXfrm>
    </dsp:sp>
    <dsp:sp modelId="{C256F387-8C28-4FF3-ABBC-C13D4D2A3F29}">
      <dsp:nvSpPr>
        <dsp:cNvPr id="0" name=""/>
        <dsp:cNvSpPr/>
      </dsp:nvSpPr>
      <dsp:spPr>
        <a:xfrm rot="5400000">
          <a:off x="-299668" y="2246999"/>
          <a:ext cx="1330694" cy="16086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CA10FC-FDBC-42D9-8C2E-6C02F1A727AE}">
      <dsp:nvSpPr>
        <dsp:cNvPr id="0" name=""/>
        <dsp:cNvSpPr/>
      </dsp:nvSpPr>
      <dsp:spPr>
        <a:xfrm>
          <a:off x="3293" y="1393089"/>
          <a:ext cx="1787361" cy="107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View the </a:t>
          </a:r>
          <a:r>
            <a:rPr lang="en-US" sz="1400" kern="1200" dirty="0" err="1"/>
            <a:t>dataframe</a:t>
          </a:r>
          <a:r>
            <a:rPr lang="en-US" sz="1400" kern="1200" dirty="0"/>
            <a:t> </a:t>
          </a:r>
        </a:p>
      </dsp:txBody>
      <dsp:txXfrm>
        <a:off x="34703" y="1424499"/>
        <a:ext cx="1724541" cy="1009596"/>
      </dsp:txXfrm>
    </dsp:sp>
    <dsp:sp modelId="{2693885E-1EA4-43E2-BF8D-9523F692945B}">
      <dsp:nvSpPr>
        <dsp:cNvPr id="0" name=""/>
        <dsp:cNvSpPr/>
      </dsp:nvSpPr>
      <dsp:spPr>
        <a:xfrm>
          <a:off x="370591" y="2917259"/>
          <a:ext cx="2367364" cy="16086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9057D7-4492-496B-AAB0-BF818DB0B88E}">
      <dsp:nvSpPr>
        <dsp:cNvPr id="0" name=""/>
        <dsp:cNvSpPr/>
      </dsp:nvSpPr>
      <dsp:spPr>
        <a:xfrm>
          <a:off x="3293" y="2733610"/>
          <a:ext cx="1787361" cy="107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Get the percentage of missing values for each attribute and datatypes</a:t>
          </a:r>
        </a:p>
      </dsp:txBody>
      <dsp:txXfrm>
        <a:off x="34703" y="2765020"/>
        <a:ext cx="1724541" cy="1009596"/>
      </dsp:txXfrm>
    </dsp:sp>
    <dsp:sp modelId="{9B6CC323-1CD4-4FAD-83CD-D409C8B9D603}">
      <dsp:nvSpPr>
        <dsp:cNvPr id="0" name=""/>
        <dsp:cNvSpPr/>
      </dsp:nvSpPr>
      <dsp:spPr>
        <a:xfrm rot="16200000">
          <a:off x="2077521" y="2246999"/>
          <a:ext cx="1330694" cy="16086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486854-930B-4562-83AD-F5B2FC2B3AFB}">
      <dsp:nvSpPr>
        <dsp:cNvPr id="0" name=""/>
        <dsp:cNvSpPr/>
      </dsp:nvSpPr>
      <dsp:spPr>
        <a:xfrm>
          <a:off x="2380483" y="2733610"/>
          <a:ext cx="1787361" cy="107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Get the number of launches from each site</a:t>
          </a:r>
        </a:p>
      </dsp:txBody>
      <dsp:txXfrm>
        <a:off x="2411893" y="2765020"/>
        <a:ext cx="1724541" cy="1009596"/>
      </dsp:txXfrm>
    </dsp:sp>
    <dsp:sp modelId="{7C3B43E7-4A67-455C-8AAE-97B0543C268D}">
      <dsp:nvSpPr>
        <dsp:cNvPr id="0" name=""/>
        <dsp:cNvSpPr/>
      </dsp:nvSpPr>
      <dsp:spPr>
        <a:xfrm rot="16200000">
          <a:off x="2077521" y="906478"/>
          <a:ext cx="1330694" cy="16086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458D66-058B-4447-B7F3-D28347560FF5}">
      <dsp:nvSpPr>
        <dsp:cNvPr id="0" name=""/>
        <dsp:cNvSpPr/>
      </dsp:nvSpPr>
      <dsp:spPr>
        <a:xfrm>
          <a:off x="2380483" y="1393089"/>
          <a:ext cx="1787361" cy="107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Calculate the number and occurrence of element in categorical columns</a:t>
          </a:r>
        </a:p>
      </dsp:txBody>
      <dsp:txXfrm>
        <a:off x="2411893" y="1424499"/>
        <a:ext cx="1724541" cy="1009596"/>
      </dsp:txXfrm>
    </dsp:sp>
    <dsp:sp modelId="{DF2462E3-6FF4-43B9-B89B-FA6A1F9188E5}">
      <dsp:nvSpPr>
        <dsp:cNvPr id="0" name=""/>
        <dsp:cNvSpPr/>
      </dsp:nvSpPr>
      <dsp:spPr>
        <a:xfrm>
          <a:off x="2747782" y="236217"/>
          <a:ext cx="2367364" cy="16086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BF33E3-927A-4DBA-81D6-2F736BC89488}">
      <dsp:nvSpPr>
        <dsp:cNvPr id="0" name=""/>
        <dsp:cNvSpPr/>
      </dsp:nvSpPr>
      <dsp:spPr>
        <a:xfrm>
          <a:off x="2380483" y="52568"/>
          <a:ext cx="1787361" cy="107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dummy variables for categorical columns</a:t>
          </a:r>
        </a:p>
      </dsp:txBody>
      <dsp:txXfrm>
        <a:off x="2411893" y="83978"/>
        <a:ext cx="1724541" cy="1009596"/>
      </dsp:txXfrm>
    </dsp:sp>
    <dsp:sp modelId="{CB538568-CF6C-47D0-B713-4DA929B32D5C}">
      <dsp:nvSpPr>
        <dsp:cNvPr id="0" name=""/>
        <dsp:cNvSpPr/>
      </dsp:nvSpPr>
      <dsp:spPr>
        <a:xfrm rot="5400000">
          <a:off x="4454712" y="906478"/>
          <a:ext cx="1330694" cy="16086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E4CAFE-EEB2-4258-BEEA-94013820D2EA}">
      <dsp:nvSpPr>
        <dsp:cNvPr id="0" name=""/>
        <dsp:cNvSpPr/>
      </dsp:nvSpPr>
      <dsp:spPr>
        <a:xfrm>
          <a:off x="4757674" y="52568"/>
          <a:ext cx="1787361" cy="107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Get the mean of the landing outcomes column to get the success rate</a:t>
          </a:r>
        </a:p>
      </dsp:txBody>
      <dsp:txXfrm>
        <a:off x="4789084" y="83978"/>
        <a:ext cx="1724541" cy="1009596"/>
      </dsp:txXfrm>
    </dsp:sp>
    <dsp:sp modelId="{8F4C6CFE-0D78-429C-B4D6-8D696302F97C}">
      <dsp:nvSpPr>
        <dsp:cNvPr id="0" name=""/>
        <dsp:cNvSpPr/>
      </dsp:nvSpPr>
      <dsp:spPr>
        <a:xfrm>
          <a:off x="4757674" y="1393089"/>
          <a:ext cx="1787361" cy="107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Export the data to </a:t>
          </a:r>
          <a:r>
            <a:rPr lang="en-US" sz="1400" kern="1200" dirty="0" err="1"/>
            <a:t>to</a:t>
          </a:r>
          <a:r>
            <a:rPr lang="en-US" sz="1400" kern="1200" dirty="0"/>
            <a:t> a CSV file.</a:t>
          </a:r>
        </a:p>
      </dsp:txBody>
      <dsp:txXfrm>
        <a:off x="4789084" y="1424499"/>
        <a:ext cx="1724541" cy="10095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EE9215-49EA-4A89-A60D-8C0742B6E486}">
      <dsp:nvSpPr>
        <dsp:cNvPr id="0" name=""/>
        <dsp:cNvSpPr/>
      </dsp:nvSpPr>
      <dsp:spPr>
        <a:xfrm>
          <a:off x="456678" y="0"/>
          <a:ext cx="5175684" cy="454126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54325F-B96D-48D3-8F18-FCDCC91ABB0E}">
      <dsp:nvSpPr>
        <dsp:cNvPr id="0" name=""/>
        <dsp:cNvSpPr/>
      </dsp:nvSpPr>
      <dsp:spPr>
        <a:xfrm>
          <a:off x="2675" y="1362379"/>
          <a:ext cx="1169940" cy="1816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Standardize the data</a:t>
          </a:r>
        </a:p>
      </dsp:txBody>
      <dsp:txXfrm>
        <a:off x="59787" y="1419491"/>
        <a:ext cx="1055716" cy="1702282"/>
      </dsp:txXfrm>
    </dsp:sp>
    <dsp:sp modelId="{DBFCAB9D-58C6-4490-828B-50605E13ECFF}">
      <dsp:nvSpPr>
        <dsp:cNvPr id="0" name=""/>
        <dsp:cNvSpPr/>
      </dsp:nvSpPr>
      <dsp:spPr>
        <a:xfrm>
          <a:off x="1231113" y="1362379"/>
          <a:ext cx="1169940" cy="1816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Perform a train-test split</a:t>
          </a:r>
        </a:p>
      </dsp:txBody>
      <dsp:txXfrm>
        <a:off x="1288225" y="1419491"/>
        <a:ext cx="1055716" cy="1702282"/>
      </dsp:txXfrm>
    </dsp:sp>
    <dsp:sp modelId="{E1EF649C-297B-429E-953C-E9108D7E6E1D}">
      <dsp:nvSpPr>
        <dsp:cNvPr id="0" name=""/>
        <dsp:cNvSpPr/>
      </dsp:nvSpPr>
      <dsp:spPr>
        <a:xfrm>
          <a:off x="2459550" y="1362379"/>
          <a:ext cx="1169940" cy="1816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Build several machine learning models</a:t>
          </a:r>
        </a:p>
      </dsp:txBody>
      <dsp:txXfrm>
        <a:off x="2516662" y="1419491"/>
        <a:ext cx="1055716" cy="1702282"/>
      </dsp:txXfrm>
    </dsp:sp>
    <dsp:sp modelId="{59F60878-4B85-4D82-A79B-7E3800E736F5}">
      <dsp:nvSpPr>
        <dsp:cNvPr id="0" name=""/>
        <dsp:cNvSpPr/>
      </dsp:nvSpPr>
      <dsp:spPr>
        <a:xfrm>
          <a:off x="3687987" y="1362379"/>
          <a:ext cx="1169940" cy="1816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a confusion matrix</a:t>
          </a:r>
        </a:p>
      </dsp:txBody>
      <dsp:txXfrm>
        <a:off x="3745099" y="1419491"/>
        <a:ext cx="1055716" cy="1702282"/>
      </dsp:txXfrm>
    </dsp:sp>
    <dsp:sp modelId="{C6EEE37E-D072-4F9F-AEFB-C90179FD5744}">
      <dsp:nvSpPr>
        <dsp:cNvPr id="0" name=""/>
        <dsp:cNvSpPr/>
      </dsp:nvSpPr>
      <dsp:spPr>
        <a:xfrm>
          <a:off x="4916424" y="1362379"/>
          <a:ext cx="1169940" cy="1816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Measure the accuracy of each model for train and test data.</a:t>
          </a:r>
        </a:p>
      </dsp:txBody>
      <dsp:txXfrm>
        <a:off x="4973536" y="1419491"/>
        <a:ext cx="1055716" cy="170228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Vivian Chika-</a:t>
            </a:r>
            <a:r>
              <a:rPr lang="en-US" dirty="0" err="1">
                <a:solidFill>
                  <a:schemeClr val="bg2"/>
                </a:solidFill>
                <a:latin typeface="Abadi"/>
                <a:ea typeface="SF Pro" pitchFamily="2" charset="0"/>
                <a:cs typeface="SF Pro" pitchFamily="2" charset="0"/>
              </a:rPr>
              <a:t>Ezeagu</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February,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27934" y="1696167"/>
            <a:ext cx="4339573" cy="4199948"/>
          </a:xfrm>
          <a:prstGeom prst="rect">
            <a:avLst/>
          </a:prstGeom>
        </p:spPr>
        <p:txBody>
          <a:bodyPr/>
          <a:lstStyle/>
          <a:p>
            <a:r>
              <a:rPr lang="en-US" sz="2000" dirty="0">
                <a:solidFill>
                  <a:schemeClr val="accent3">
                    <a:lumMod val="25000"/>
                  </a:schemeClr>
                </a:solidFill>
                <a:latin typeface="Abadi" panose="020B0604020104020204" pitchFamily="34" charset="0"/>
              </a:rPr>
              <a:t>The missing values were found and replaced by mean values.</a:t>
            </a:r>
          </a:p>
          <a:p>
            <a:r>
              <a:rPr lang="en-US" sz="2000" dirty="0">
                <a:solidFill>
                  <a:schemeClr val="accent3">
                    <a:lumMod val="25000"/>
                  </a:schemeClr>
                </a:solidFill>
                <a:latin typeface="Abadi" panose="020B0604020104020204" pitchFamily="34" charset="0"/>
              </a:rPr>
              <a:t>The categorical variables where presented and replaced with dummy variables.</a:t>
            </a:r>
          </a:p>
          <a:p>
            <a:r>
              <a:rPr lang="en-US" sz="2000" dirty="0">
                <a:solidFill>
                  <a:schemeClr val="accent3">
                    <a:lumMod val="25000"/>
                  </a:schemeClr>
                </a:solidFill>
                <a:latin typeface="Abadi" panose="020B0604020104020204" pitchFamily="34" charset="0"/>
              </a:rPr>
              <a:t>Determination of success rate of landing outcome.</a:t>
            </a:r>
          </a:p>
          <a:p>
            <a:r>
              <a:rPr lang="en-US" sz="2000" dirty="0">
                <a:solidFill>
                  <a:schemeClr val="accent3">
                    <a:lumMod val="25000"/>
                  </a:schemeClr>
                </a:solidFill>
                <a:latin typeface="Abadi" panose="020B0604020104020204" pitchFamily="34" charset="0"/>
              </a:rPr>
              <a:t>https://github.com/VivianEzeagu/ibm-projects/blob/main/IBM-DS0321EN-SkillsNetwork_labs_module_1_L3_labs-jupyter-spacex-data_wrangling_jupyterlite.jupyterlite%20(1).ipynb</a:t>
            </a:r>
            <a:endParaRPr lang="en-US" sz="2000" dirty="0"/>
          </a:p>
          <a:p>
            <a:endParaRPr lang="en-US" sz="20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9BE67296-E04D-C32C-A033-289BF2486AA5}"/>
              </a:ext>
            </a:extLst>
          </p:cNvPr>
          <p:cNvGraphicFramePr/>
          <p:nvPr>
            <p:extLst>
              <p:ext uri="{D42A27DB-BD31-4B8C-83A1-F6EECF244321}">
                <p14:modId xmlns:p14="http://schemas.microsoft.com/office/powerpoint/2010/main" val="824455010"/>
              </p:ext>
            </p:extLst>
          </p:nvPr>
        </p:nvGraphicFramePr>
        <p:xfrm>
          <a:off x="770011" y="1569421"/>
          <a:ext cx="6548329" cy="3858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1050933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Various scatterplots were created to aid data visualization.</a:t>
            </a:r>
          </a:p>
          <a:p>
            <a:pPr>
              <a:lnSpc>
                <a:spcPct val="100000"/>
              </a:lnSpc>
              <a:spcBef>
                <a:spcPts val="1400"/>
              </a:spcBef>
            </a:pPr>
            <a:r>
              <a:rPr lang="en-US" sz="2200" dirty="0">
                <a:solidFill>
                  <a:schemeClr val="accent3">
                    <a:lumMod val="25000"/>
                  </a:schemeClr>
                </a:solidFill>
                <a:latin typeface="Abadi"/>
              </a:rPr>
              <a:t>The scatterplots were created in order to view the relationships between variables and determine the extent of the effect on outcome of the launch.</a:t>
            </a:r>
          </a:p>
          <a:p>
            <a:pPr>
              <a:lnSpc>
                <a:spcPct val="100000"/>
              </a:lnSpc>
              <a:spcBef>
                <a:spcPts val="1400"/>
              </a:spcBef>
            </a:pPr>
            <a:r>
              <a:rPr lang="en-US" sz="2200" dirty="0">
                <a:solidFill>
                  <a:schemeClr val="accent3">
                    <a:lumMod val="25000"/>
                  </a:schemeClr>
                </a:solidFill>
                <a:latin typeface="Abadi"/>
              </a:rPr>
              <a:t>The Plot of the flight number vs payload mass showed that the first stage is more likely to succeed with a higher flight number and the less likely to succeed with higher payload mass.</a:t>
            </a:r>
          </a:p>
          <a:p>
            <a:pPr>
              <a:lnSpc>
                <a:spcPct val="100000"/>
              </a:lnSpc>
              <a:spcBef>
                <a:spcPts val="1400"/>
              </a:spcBef>
            </a:pPr>
            <a:r>
              <a:rPr lang="en-US" sz="2200" dirty="0">
                <a:solidFill>
                  <a:schemeClr val="accent3">
                    <a:lumMod val="25000"/>
                  </a:schemeClr>
                </a:solidFill>
                <a:latin typeface="Abadi"/>
              </a:rPr>
              <a:t>A bar chart was created to visualize the success rate of each orbit.</a:t>
            </a:r>
          </a:p>
          <a:p>
            <a:pPr>
              <a:lnSpc>
                <a:spcPct val="100000"/>
              </a:lnSpc>
              <a:spcBef>
                <a:spcPts val="1400"/>
              </a:spcBef>
            </a:pPr>
            <a:r>
              <a:rPr lang="en-US" sz="2200" dirty="0">
                <a:solidFill>
                  <a:schemeClr val="accent3">
                    <a:lumMod val="25000"/>
                  </a:schemeClr>
                </a:solidFill>
                <a:latin typeface="Abadi"/>
              </a:rPr>
              <a:t>Based on the information gotten from the data visualization, a new table was created with the variable that can help predict the outcome of the first stage.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https://github.com/VivianEzeagu/ibm-projects/blob/main/IBM-DS0321EN-SkillsNetwork_labs_module_2_jupyter-labs-eda-dataviz.ipynb.jupyterlite.ipynb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dataset was downloaded and loaded into the database table.</a:t>
            </a:r>
          </a:p>
          <a:p>
            <a:pPr>
              <a:lnSpc>
                <a:spcPct val="100000"/>
              </a:lnSpc>
              <a:spcBef>
                <a:spcPts val="1400"/>
              </a:spcBef>
            </a:pPr>
            <a:r>
              <a:rPr lang="en-US" sz="2200" dirty="0">
                <a:solidFill>
                  <a:schemeClr val="accent3">
                    <a:lumMod val="25000"/>
                  </a:schemeClr>
                </a:solidFill>
                <a:latin typeface="Abadi"/>
              </a:rPr>
              <a:t>A connection to the database was established.</a:t>
            </a:r>
          </a:p>
          <a:p>
            <a:pPr>
              <a:lnSpc>
                <a:spcPct val="100000"/>
              </a:lnSpc>
              <a:spcBef>
                <a:spcPts val="1400"/>
              </a:spcBef>
            </a:pPr>
            <a:r>
              <a:rPr lang="en-US" sz="2200" dirty="0">
                <a:solidFill>
                  <a:schemeClr val="accent3">
                    <a:lumMod val="25000"/>
                  </a:schemeClr>
                </a:solidFill>
                <a:latin typeface="Abadi"/>
              </a:rPr>
              <a:t>Exploratory analysis was carried out on the data after important libraries were imported to gain insight on the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https://github.com/VivianEzeagu/ibm-projects/blob/main/login.html</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74235"/>
            <a:ext cx="10515600" cy="4351338"/>
          </a:xfrm>
          <a:prstGeom prst="rect">
            <a:avLst/>
          </a:prstGeom>
        </p:spPr>
        <p:txBody>
          <a:bodyPr>
            <a:normAutofit lnSpcReduction="10000"/>
          </a:bodyPr>
          <a:lstStyle/>
          <a:p>
            <a:pPr>
              <a:lnSpc>
                <a:spcPct val="100000"/>
              </a:lnSpc>
              <a:spcBef>
                <a:spcPts val="1400"/>
              </a:spcBef>
            </a:pPr>
            <a:r>
              <a:rPr lang="en-US" sz="2000" dirty="0">
                <a:latin typeface="Abadi" panose="020B0604020104020204" pitchFamily="34" charset="0"/>
              </a:rPr>
              <a:t>L</a:t>
            </a:r>
            <a:r>
              <a:rPr lang="en-US" sz="2000" b="0" i="0" dirty="0">
                <a:effectLst/>
                <a:latin typeface="Abadi" panose="020B0604020104020204" pitchFamily="34" charset="0"/>
              </a:rPr>
              <a:t>aunch success may also depend on the location and proximities of a launch site, i.e., the initial position of rocket trajectories. Finding an optimal location for building a launch site certainly involves many factors ,we could discover some of the factors by analyzing the existing launch site locations.</a:t>
            </a:r>
          </a:p>
          <a:p>
            <a:pPr>
              <a:lnSpc>
                <a:spcPct val="100000"/>
              </a:lnSpc>
              <a:spcBef>
                <a:spcPts val="1400"/>
              </a:spcBef>
            </a:pPr>
            <a:r>
              <a:rPr lang="en-US" sz="2000" dirty="0">
                <a:latin typeface="Abadi" panose="020B0604020104020204" pitchFamily="34" charset="0"/>
              </a:rPr>
              <a:t>Markers were where created to visualize each of the launch sites on the map. The circle was created to highlight the site </a:t>
            </a:r>
            <a:r>
              <a:rPr lang="en-US" sz="2000" dirty="0" err="1">
                <a:latin typeface="Abadi" panose="020B0604020104020204" pitchFamily="34" charset="0"/>
              </a:rPr>
              <a:t>locaions</a:t>
            </a:r>
            <a:r>
              <a:rPr lang="en-US" sz="2000" dirty="0">
                <a:latin typeface="Abadi" panose="020B0604020104020204" pitchFamily="34" charset="0"/>
              </a:rPr>
              <a:t> and aid visualization.</a:t>
            </a:r>
          </a:p>
          <a:p>
            <a:pPr>
              <a:lnSpc>
                <a:spcPct val="100000"/>
              </a:lnSpc>
              <a:spcBef>
                <a:spcPts val="1400"/>
              </a:spcBef>
            </a:pPr>
            <a:r>
              <a:rPr lang="en-US" sz="2000" b="0" i="0" dirty="0">
                <a:effectLst/>
                <a:latin typeface="Abadi" panose="020B0604020104020204" pitchFamily="34" charset="0"/>
              </a:rPr>
              <a:t> A marker color object was also added to enhance the map by adding the launch outcomes for each site represented by different colors, and see which sites have high success rates.</a:t>
            </a:r>
          </a:p>
          <a:p>
            <a:pPr>
              <a:lnSpc>
                <a:spcPct val="100000"/>
              </a:lnSpc>
              <a:spcBef>
                <a:spcPts val="1400"/>
              </a:spcBef>
            </a:pPr>
            <a:r>
              <a:rPr lang="en-US" sz="2000" dirty="0">
                <a:latin typeface="Abadi" panose="020B0604020104020204" pitchFamily="34" charset="0"/>
              </a:rPr>
              <a:t>A mouse pointer was added to easily get the longitude and latitude of the launch sites. </a:t>
            </a:r>
          </a:p>
          <a:p>
            <a:pPr>
              <a:lnSpc>
                <a:spcPct val="100000"/>
              </a:lnSpc>
              <a:spcBef>
                <a:spcPts val="1400"/>
              </a:spcBef>
            </a:pPr>
            <a:r>
              <a:rPr lang="en-US" sz="2000" b="0" i="0" dirty="0">
                <a:effectLst/>
                <a:latin typeface="Abadi" panose="020B0604020104020204" pitchFamily="34" charset="0"/>
              </a:rPr>
              <a:t>A line was added to visualize the distance between launch sites and significant structures like railways.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https://github.com/VivianEzeagu/ibm-projects/blob/main/dashboard%20api.ipynb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dropdown list was added to enable Launch Site selection.</a:t>
            </a:r>
          </a:p>
          <a:p>
            <a:pPr>
              <a:lnSpc>
                <a:spcPct val="100000"/>
              </a:lnSpc>
              <a:spcBef>
                <a:spcPts val="1400"/>
              </a:spcBef>
            </a:pPr>
            <a:r>
              <a:rPr lang="en-US" sz="2200" dirty="0">
                <a:solidFill>
                  <a:schemeClr val="accent3">
                    <a:lumMod val="25000"/>
                  </a:schemeClr>
                </a:solidFill>
                <a:latin typeface="Abadi" panose="020B0604020104020204" pitchFamily="34" charset="0"/>
              </a:rPr>
              <a:t>A pie chart was added to show the total successful launches count for all sites.</a:t>
            </a:r>
          </a:p>
          <a:p>
            <a:pPr>
              <a:lnSpc>
                <a:spcPct val="100000"/>
              </a:lnSpc>
              <a:spcBef>
                <a:spcPts val="1400"/>
              </a:spcBef>
            </a:pPr>
            <a:r>
              <a:rPr lang="en-US" sz="2200" dirty="0">
                <a:solidFill>
                  <a:schemeClr val="accent3">
                    <a:lumMod val="25000"/>
                  </a:schemeClr>
                </a:solidFill>
                <a:latin typeface="Abadi" panose="020B0604020104020204" pitchFamily="34" charset="0"/>
              </a:rPr>
              <a:t>Added a scatter chart to show the correlation between payload masses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https://github.com/VivianEzeagu/ibm-projects/blob/main/dashboard.ipynb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91858"/>
            <a:ext cx="4634903" cy="4351338"/>
          </a:xfrm>
          <a:prstGeom prst="rect">
            <a:avLst/>
          </a:prstGeom>
        </p:spPr>
        <p:txBody>
          <a:bodyPr>
            <a:noAutofit/>
          </a:bodyPr>
          <a:lstStyle/>
          <a:p>
            <a:pPr>
              <a:lnSpc>
                <a:spcPct val="100000"/>
              </a:lnSpc>
              <a:spcBef>
                <a:spcPts val="1400"/>
              </a:spcBef>
            </a:pPr>
            <a:r>
              <a:rPr lang="en-US" altLang="en-US" sz="1800" dirty="0">
                <a:latin typeface="Abadi" panose="020B0604020104020204" pitchFamily="34" charset="0"/>
              </a:rPr>
              <a:t>A</a:t>
            </a:r>
            <a:r>
              <a:rPr kumimoji="0" lang="en-US" altLang="en-US" sz="1800" b="0" i="0" u="none" strike="noStrike" cap="none" normalizeH="0" baseline="0" dirty="0">
                <a:ln>
                  <a:noFill/>
                </a:ln>
                <a:solidFill>
                  <a:schemeClr val="tx1"/>
                </a:solidFill>
                <a:effectLst/>
                <a:latin typeface="Abadi" panose="020B0604020104020204" pitchFamily="34" charset="0"/>
              </a:rPr>
              <a:t>n object was created for each model then a </a:t>
            </a:r>
            <a:r>
              <a:rPr kumimoji="0" lang="en-US" altLang="en-US" sz="1800" b="0" i="0" u="none" strike="noStrike" cap="none" normalizeH="0" baseline="0" dirty="0" err="1">
                <a:ln>
                  <a:noFill/>
                </a:ln>
                <a:solidFill>
                  <a:schemeClr val="tx1"/>
                </a:solidFill>
                <a:effectLst/>
                <a:latin typeface="Abadi" panose="020B0604020104020204" pitchFamily="34" charset="0"/>
              </a:rPr>
              <a:t>GridSearchCV</a:t>
            </a:r>
            <a:r>
              <a:rPr kumimoji="0" lang="en-US" altLang="en-US" sz="1800" b="0" i="0" u="none" strike="noStrike" cap="none" normalizeH="0" baseline="0" dirty="0">
                <a:ln>
                  <a:noFill/>
                </a:ln>
                <a:solidFill>
                  <a:schemeClr val="tx1"/>
                </a:solidFill>
                <a:effectLst/>
                <a:latin typeface="Abadi" panose="020B0604020104020204" pitchFamily="34" charset="0"/>
              </a:rPr>
              <a:t> object was also created.</a:t>
            </a:r>
          </a:p>
          <a:p>
            <a:pPr>
              <a:lnSpc>
                <a:spcPct val="100000"/>
              </a:lnSpc>
              <a:spcBef>
                <a:spcPts val="1400"/>
              </a:spcBef>
            </a:pPr>
            <a:r>
              <a:rPr kumimoji="0" lang="en-US" altLang="en-US" sz="1800" b="0" i="0" u="none" strike="noStrike" cap="none" normalizeH="0" baseline="0" dirty="0">
                <a:ln>
                  <a:noFill/>
                </a:ln>
                <a:solidFill>
                  <a:schemeClr val="tx1"/>
                </a:solidFill>
                <a:effectLst/>
                <a:latin typeface="Abadi" panose="020B0604020104020204" pitchFamily="34" charset="0"/>
              </a:rPr>
              <a:t>The object was fitted to find the best parameters from the dictionary parameters.</a:t>
            </a:r>
          </a:p>
          <a:p>
            <a:pPr>
              <a:lnSpc>
                <a:spcPct val="100000"/>
              </a:lnSpc>
              <a:spcBef>
                <a:spcPts val="1400"/>
              </a:spcBef>
            </a:pPr>
            <a:r>
              <a:rPr kumimoji="0" lang="en-US" altLang="en-US" sz="1800" b="0" i="0" u="none" strike="noStrike" cap="none" normalizeH="0" baseline="0" dirty="0">
                <a:ln>
                  <a:noFill/>
                </a:ln>
                <a:solidFill>
                  <a:schemeClr val="tx1"/>
                </a:solidFill>
                <a:effectLst/>
                <a:latin typeface="Abadi" panose="020B0604020104020204" pitchFamily="34" charset="0"/>
              </a:rPr>
              <a:t>An output of the </a:t>
            </a:r>
            <a:r>
              <a:rPr kumimoji="0" lang="en-US" altLang="en-US" sz="1800" b="0" i="0" u="none" strike="noStrike" cap="none" normalizeH="0" baseline="0" dirty="0" err="1">
                <a:ln>
                  <a:noFill/>
                </a:ln>
                <a:solidFill>
                  <a:schemeClr val="tx1"/>
                </a:solidFill>
                <a:effectLst/>
                <a:latin typeface="Abadi" panose="020B0604020104020204" pitchFamily="34" charset="0"/>
              </a:rPr>
              <a:t>GridSearchCV</a:t>
            </a:r>
            <a:r>
              <a:rPr kumimoji="0" lang="en-US" altLang="en-US" sz="1800" b="0" i="0" u="none" strike="noStrike" cap="none" normalizeH="0" baseline="0" dirty="0">
                <a:ln>
                  <a:noFill/>
                </a:ln>
                <a:solidFill>
                  <a:schemeClr val="tx1"/>
                </a:solidFill>
                <a:effectLst/>
                <a:latin typeface="Abadi" panose="020B0604020104020204" pitchFamily="34" charset="0"/>
              </a:rPr>
              <a:t> object for each model. </a:t>
            </a:r>
          </a:p>
          <a:p>
            <a:pPr>
              <a:lnSpc>
                <a:spcPct val="100000"/>
              </a:lnSpc>
              <a:spcBef>
                <a:spcPts val="1400"/>
              </a:spcBef>
            </a:pPr>
            <a:r>
              <a:rPr kumimoji="0" lang="en-US" altLang="en-US" sz="1800" b="0" i="0" u="none" strike="noStrike" cap="none" normalizeH="0" baseline="0" dirty="0">
                <a:ln>
                  <a:noFill/>
                </a:ln>
                <a:solidFill>
                  <a:schemeClr val="tx1"/>
                </a:solidFill>
                <a:effectLst/>
                <a:latin typeface="Abadi" panose="020B0604020104020204" pitchFamily="34" charset="0"/>
              </a:rPr>
              <a:t>The best parameters were displayed and the accuracy on the validation data was calculated.</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latin typeface="Abadi" panose="020B0604020104020204" pitchFamily="34" charset="0"/>
              </a:rPr>
              <a:t>https://github.com/VivianEzeagu/ibm-projects/blob/main/IBM-DS0321EN-SkillsNetwork_labs_module_4_SpaceX_Machine_Learning_Prediction_Part_5.jupyterlite%20(1).ipynb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44A45852-6527-63FF-E86C-38EF44F71071}"/>
              </a:ext>
            </a:extLst>
          </p:cNvPr>
          <p:cNvGraphicFramePr/>
          <p:nvPr>
            <p:extLst>
              <p:ext uri="{D42A27DB-BD31-4B8C-83A1-F6EECF244321}">
                <p14:modId xmlns:p14="http://schemas.microsoft.com/office/powerpoint/2010/main" val="2930606410"/>
              </p:ext>
            </p:extLst>
          </p:nvPr>
        </p:nvGraphicFramePr>
        <p:xfrm>
          <a:off x="5498925" y="1610646"/>
          <a:ext cx="6089041" cy="4541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4">
            <a:extLst>
              <a:ext uri="{FF2B5EF4-FFF2-40B4-BE49-F238E27FC236}">
                <a16:creationId xmlns:a16="http://schemas.microsoft.com/office/drawing/2014/main" id="{CAF8B6E9-EAB6-67CD-DD72-BD7366123A80}"/>
              </a:ext>
            </a:extLst>
          </p:cNvPr>
          <p:cNvSpPr>
            <a:spLocks noChangeArrowheads="1"/>
          </p:cNvSpPr>
          <p:nvPr/>
        </p:nvSpPr>
        <p:spPr bwMode="auto">
          <a:xfrm>
            <a:off x="0" y="581773"/>
            <a:ext cx="121920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78298294-CDA3-5C80-1B10-91E99A47A195}"/>
              </a:ext>
            </a:extLst>
          </p:cNvPr>
          <p:cNvSpPr>
            <a:spLocks noChangeArrowheads="1"/>
          </p:cNvSpPr>
          <p:nvPr/>
        </p:nvSpPr>
        <p:spPr bwMode="auto">
          <a:xfrm>
            <a:off x="-35982" y="562758"/>
            <a:ext cx="2231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3398229"/>
            <a:ext cx="10295717" cy="2675308"/>
          </a:xfrm>
          <a:prstGeom prst="rect">
            <a:avLst/>
          </a:prstGeom>
        </p:spPr>
        <p:txBody>
          <a:bodyPr>
            <a:normAutofit fontScale="9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scatter plot shows that as the flight number increases the first stage is more likely to be successful.</a:t>
            </a:r>
          </a:p>
          <a:p>
            <a:pPr>
              <a:lnSpc>
                <a:spcPct val="100000"/>
              </a:lnSpc>
              <a:spcBef>
                <a:spcPts val="1400"/>
              </a:spcBef>
            </a:pPr>
            <a:r>
              <a:rPr lang="en-US" sz="2200" b="0" i="0" dirty="0">
                <a:effectLst/>
                <a:latin typeface="Abadi" panose="020B0604020104020204" pitchFamily="34" charset="0"/>
              </a:rPr>
              <a:t>KSC LC 39A</a:t>
            </a:r>
            <a:r>
              <a:rPr lang="en-US" sz="2200" b="0" i="0" dirty="0">
                <a:solidFill>
                  <a:schemeClr val="accent3">
                    <a:lumMod val="25000"/>
                  </a:schemeClr>
                </a:solidFill>
                <a:effectLst/>
                <a:latin typeface="Abadi" panose="020B0604020104020204" pitchFamily="34" charset="0"/>
              </a:rPr>
              <a:t> had more successful launches than unsuccessful.</a:t>
            </a:r>
          </a:p>
          <a:p>
            <a:pPr>
              <a:lnSpc>
                <a:spcPct val="100000"/>
              </a:lnSpc>
              <a:spcBef>
                <a:spcPts val="1400"/>
              </a:spcBef>
            </a:pPr>
            <a:r>
              <a:rPr lang="en-US" sz="2200" b="0" i="0" dirty="0">
                <a:effectLst/>
                <a:latin typeface="Abadi" panose="020B0604020104020204" pitchFamily="34" charset="0"/>
              </a:rPr>
              <a:t>CCAFS SLC 40</a:t>
            </a:r>
            <a:r>
              <a:rPr lang="en-US" sz="2200" dirty="0">
                <a:solidFill>
                  <a:schemeClr val="accent3">
                    <a:lumMod val="25000"/>
                  </a:schemeClr>
                </a:solidFill>
                <a:latin typeface="Abadi" panose="020B0604020104020204" pitchFamily="34" charset="0"/>
              </a:rPr>
              <a:t> had more unsuccessful launches at the initial flight attempts, the launches became more successful with increasing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VAFB SLC 46 had more successful launches than unsuccessful.</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6230EC3-05F2-6D96-4693-813DC1A65CC6}"/>
              </a:ext>
            </a:extLst>
          </p:cNvPr>
          <p:cNvPicPr>
            <a:picLocks noChangeAspect="1"/>
          </p:cNvPicPr>
          <p:nvPr/>
        </p:nvPicPr>
        <p:blipFill rotWithShape="1">
          <a:blip r:embed="rId3"/>
          <a:srcRect t="6861"/>
          <a:stretch/>
        </p:blipFill>
        <p:spPr>
          <a:xfrm>
            <a:off x="864973" y="1578279"/>
            <a:ext cx="9705975" cy="197835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17813" y="3783710"/>
            <a:ext cx="10140159" cy="1803452"/>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VAFB SLC 46 had fewer </a:t>
            </a:r>
            <a:r>
              <a:rPr lang="en-US" sz="1800" dirty="0" err="1">
                <a:solidFill>
                  <a:schemeClr val="accent3">
                    <a:lumMod val="25000"/>
                  </a:schemeClr>
                </a:solidFill>
                <a:latin typeface="Abadi" panose="020B0604020104020204" pitchFamily="34" charset="0"/>
              </a:rPr>
              <a:t>lauches</a:t>
            </a:r>
            <a:r>
              <a:rPr lang="en-US" sz="1800" dirty="0">
                <a:solidFill>
                  <a:schemeClr val="accent3">
                    <a:lumMod val="25000"/>
                  </a:schemeClr>
                </a:solidFill>
                <a:latin typeface="Abadi" panose="020B0604020104020204" pitchFamily="34" charset="0"/>
              </a:rPr>
              <a:t> than the other sites but had more successful launches.</a:t>
            </a:r>
          </a:p>
          <a:p>
            <a:pPr>
              <a:lnSpc>
                <a:spcPct val="100000"/>
              </a:lnSpc>
              <a:spcBef>
                <a:spcPts val="1400"/>
              </a:spcBef>
            </a:pPr>
            <a:r>
              <a:rPr lang="en-US" sz="1800" b="0" i="0" dirty="0">
                <a:effectLst/>
                <a:latin typeface="Abadi" panose="020B0604020104020204" pitchFamily="34" charset="0"/>
              </a:rPr>
              <a:t>KSC LC 39A</a:t>
            </a:r>
            <a:r>
              <a:rPr lang="en-US" sz="1800" b="0" i="0" dirty="0">
                <a:solidFill>
                  <a:schemeClr val="accent3">
                    <a:lumMod val="25000"/>
                  </a:schemeClr>
                </a:solidFill>
                <a:effectLst/>
                <a:latin typeface="Abadi" panose="020B0604020104020204" pitchFamily="34" charset="0"/>
              </a:rPr>
              <a:t> had more launches with a wide range of payload mass bu</a:t>
            </a:r>
            <a:r>
              <a:rPr lang="en-US" sz="1800" dirty="0">
                <a:solidFill>
                  <a:schemeClr val="accent3">
                    <a:lumMod val="25000"/>
                  </a:schemeClr>
                </a:solidFill>
                <a:latin typeface="Abadi" panose="020B0604020104020204" pitchFamily="34" charset="0"/>
              </a:rPr>
              <a:t>t had more successful launches.</a:t>
            </a:r>
            <a:endParaRPr lang="en-US" sz="1800" b="0" i="0" dirty="0">
              <a:solidFill>
                <a:schemeClr val="accent3">
                  <a:lumMod val="25000"/>
                </a:schemeClr>
              </a:solidFill>
              <a:effectLst/>
              <a:latin typeface="Abadi" panose="020B0604020104020204" pitchFamily="34" charset="0"/>
            </a:endParaRPr>
          </a:p>
          <a:p>
            <a:pPr>
              <a:lnSpc>
                <a:spcPct val="100000"/>
              </a:lnSpc>
              <a:spcBef>
                <a:spcPts val="1400"/>
              </a:spcBef>
            </a:pPr>
            <a:r>
              <a:rPr lang="en-US" sz="1800" b="0" i="0" dirty="0">
                <a:effectLst/>
                <a:latin typeface="Abadi" panose="020B0604020104020204" pitchFamily="34" charset="0"/>
              </a:rPr>
              <a:t>CCAFS SLC 40 had most of the launches with lower pay load mass but has a nearly fair number of successful and unsuccessful launches.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More Launches generally took place with lighter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2BF6CCE-E3F8-0C19-2D87-EE46CA5C6E45}"/>
              </a:ext>
            </a:extLst>
          </p:cNvPr>
          <p:cNvPicPr>
            <a:picLocks noChangeAspect="1"/>
          </p:cNvPicPr>
          <p:nvPr/>
        </p:nvPicPr>
        <p:blipFill>
          <a:blip r:embed="rId3"/>
          <a:stretch>
            <a:fillRect/>
          </a:stretch>
        </p:blipFill>
        <p:spPr>
          <a:xfrm>
            <a:off x="1333826" y="1670686"/>
            <a:ext cx="9248775" cy="18859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59411" y="4985359"/>
            <a:ext cx="9491051" cy="1716066"/>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LEO, PO are moderate whereas VLEO success rate is a little higher.</a:t>
            </a:r>
          </a:p>
          <a:p>
            <a:pPr>
              <a:lnSpc>
                <a:spcPct val="100000"/>
              </a:lnSpc>
              <a:spcBef>
                <a:spcPts val="1400"/>
              </a:spcBef>
            </a:pPr>
            <a:r>
              <a:rPr lang="en-US" sz="2200" dirty="0">
                <a:solidFill>
                  <a:schemeClr val="accent3">
                    <a:lumMod val="25000"/>
                  </a:schemeClr>
                </a:solidFill>
                <a:latin typeface="Abadi" panose="020B0604020104020204" pitchFamily="34" charset="0"/>
              </a:rPr>
              <a:t>ES –L1, HEO, SSO, GEO had very high success rates.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2" name="Picture 11">
            <a:extLst>
              <a:ext uri="{FF2B5EF4-FFF2-40B4-BE49-F238E27FC236}">
                <a16:creationId xmlns:a16="http://schemas.microsoft.com/office/drawing/2014/main" id="{0ABA5554-4906-0156-5EAC-58D4EB552D64}"/>
              </a:ext>
            </a:extLst>
          </p:cNvPr>
          <p:cNvPicPr>
            <a:picLocks noChangeAspect="1"/>
          </p:cNvPicPr>
          <p:nvPr/>
        </p:nvPicPr>
        <p:blipFill>
          <a:blip r:embed="rId3"/>
          <a:stretch>
            <a:fillRect/>
          </a:stretch>
        </p:blipFill>
        <p:spPr>
          <a:xfrm>
            <a:off x="1728175" y="3451343"/>
            <a:ext cx="9153525" cy="1862205"/>
          </a:xfrm>
          <a:prstGeom prst="rect">
            <a:avLst/>
          </a:prstGeom>
        </p:spPr>
      </p:pic>
      <p:pic>
        <p:nvPicPr>
          <p:cNvPr id="14" name="Picture 13">
            <a:extLst>
              <a:ext uri="{FF2B5EF4-FFF2-40B4-BE49-F238E27FC236}">
                <a16:creationId xmlns:a16="http://schemas.microsoft.com/office/drawing/2014/main" id="{5D8DF742-B42E-8FF2-7CCB-FA4DBC1D6025}"/>
              </a:ext>
            </a:extLst>
          </p:cNvPr>
          <p:cNvPicPr>
            <a:picLocks noChangeAspect="1"/>
          </p:cNvPicPr>
          <p:nvPr/>
        </p:nvPicPr>
        <p:blipFill>
          <a:blip r:embed="rId4"/>
          <a:stretch>
            <a:fillRect/>
          </a:stretch>
        </p:blipFill>
        <p:spPr>
          <a:xfrm>
            <a:off x="1728175" y="1504950"/>
            <a:ext cx="9153525" cy="19240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78333" y="3842170"/>
            <a:ext cx="9410700" cy="1914525"/>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LEO, PO are mostly related to flight number whereas GTO success rate has no correlation with the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ES –L1, HEO, SSO, GEO had very few launch attempts with later flights which explains their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7CEA241-DF57-5D79-F3F6-11A51BE81B9E}"/>
              </a:ext>
            </a:extLst>
          </p:cNvPr>
          <p:cNvPicPr>
            <a:picLocks noChangeAspect="1"/>
          </p:cNvPicPr>
          <p:nvPr/>
        </p:nvPicPr>
        <p:blipFill>
          <a:blip r:embed="rId3"/>
          <a:stretch>
            <a:fillRect/>
          </a:stretch>
        </p:blipFill>
        <p:spPr>
          <a:xfrm>
            <a:off x="1478332" y="1641088"/>
            <a:ext cx="9410700" cy="19145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79623" y="4258849"/>
            <a:ext cx="9096375" cy="2168361"/>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r>
              <a:rPr lang="en-US" sz="1800" b="0" i="0" dirty="0">
                <a:effectLst/>
              </a:rPr>
              <a:t>With heavy payloads the successful landing rate are more for Polar, LEO and ISS.</a:t>
            </a:r>
          </a:p>
          <a:p>
            <a:pPr algn="l"/>
            <a:r>
              <a:rPr lang="en-US" sz="1800" b="0" i="0" dirty="0">
                <a:effectLst/>
              </a:rPr>
              <a:t>However for GTO we cannot distinguish this well as both positive landing rate and negative landing(unsuccessful mission) are both there here.</a:t>
            </a:r>
          </a:p>
          <a:p>
            <a:pPr algn="l"/>
            <a:r>
              <a:rPr lang="en-US" sz="1800" dirty="0"/>
              <a:t>ES L1, SSO, HEO have launches only with light payload mass and they were all successful.</a:t>
            </a:r>
            <a:endParaRPr lang="en-US" sz="1800" b="0" i="0" dirty="0">
              <a:effectLst/>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024A1A-D8AB-E20D-44FD-9375359FCF16}"/>
              </a:ext>
            </a:extLst>
          </p:cNvPr>
          <p:cNvPicPr>
            <a:picLocks noChangeAspect="1"/>
          </p:cNvPicPr>
          <p:nvPr/>
        </p:nvPicPr>
        <p:blipFill>
          <a:blip r:embed="rId3"/>
          <a:stretch>
            <a:fillRect/>
          </a:stretch>
        </p:blipFill>
        <p:spPr>
          <a:xfrm>
            <a:off x="1479623" y="1936119"/>
            <a:ext cx="9096375" cy="19335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50617" y="4195223"/>
            <a:ext cx="9376071" cy="1971675"/>
          </a:xfrm>
          <a:prstGeom prst="rect">
            <a:avLst/>
          </a:prstGeom>
        </p:spPr>
        <p:txBody>
          <a:bodyPr>
            <a:normAutofit fontScale="925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was constant between 2010 and 2013.</a:t>
            </a:r>
          </a:p>
          <a:p>
            <a:pPr>
              <a:lnSpc>
                <a:spcPct val="100000"/>
              </a:lnSpc>
              <a:spcBef>
                <a:spcPts val="1400"/>
              </a:spcBef>
            </a:pPr>
            <a:r>
              <a:rPr lang="en-US" sz="2200" dirty="0">
                <a:solidFill>
                  <a:schemeClr val="accent3">
                    <a:lumMod val="25000"/>
                  </a:schemeClr>
                </a:solidFill>
                <a:latin typeface="Abadi" panose="020B0604020104020204" pitchFamily="34" charset="0"/>
              </a:rPr>
              <a:t>From 2013, the success rate had a continual increase till 2015, where there’s a slight decrease, there’s a continued increase after till 2017 ,where there’s a decrease then another increase from 2018 till 2019 then a decrease past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B7CDF02-607A-261F-6044-FC84D0A1EF51}"/>
              </a:ext>
            </a:extLst>
          </p:cNvPr>
          <p:cNvPicPr>
            <a:picLocks noChangeAspect="1"/>
          </p:cNvPicPr>
          <p:nvPr/>
        </p:nvPicPr>
        <p:blipFill>
          <a:blip r:embed="rId3"/>
          <a:stretch>
            <a:fillRect/>
          </a:stretch>
        </p:blipFill>
        <p:spPr>
          <a:xfrm>
            <a:off x="1550617" y="1577284"/>
            <a:ext cx="8915400" cy="19716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28737" y="4233241"/>
            <a:ext cx="9745589" cy="1943721"/>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 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 -4E</a:t>
            </a:r>
          </a:p>
          <a:p>
            <a:pPr>
              <a:lnSpc>
                <a:spcPct val="100000"/>
              </a:lnSpc>
              <a:spcBef>
                <a:spcPts val="1400"/>
              </a:spcBef>
            </a:pPr>
            <a:r>
              <a:rPr lang="en-US" sz="2200" dirty="0">
                <a:solidFill>
                  <a:schemeClr val="accent3">
                    <a:lumMod val="25000"/>
                  </a:schemeClr>
                </a:solidFill>
                <a:latin typeface="Abadi" panose="020B0604020104020204" pitchFamily="34" charset="0"/>
              </a:rPr>
              <a:t>KSC LC -39A</a:t>
            </a:r>
          </a:p>
          <a:p>
            <a:pPr>
              <a:lnSpc>
                <a:spcPct val="100000"/>
              </a:lnSpc>
              <a:spcBef>
                <a:spcPts val="1400"/>
              </a:spcBef>
            </a:pPr>
            <a:r>
              <a:rPr lang="en-US" sz="2200" dirty="0">
                <a:solidFill>
                  <a:schemeClr val="accent3">
                    <a:lumMod val="25000"/>
                  </a:schemeClr>
                </a:solidFill>
                <a:latin typeface="Abadi" panose="020B0604020104020204" pitchFamily="34" charset="0"/>
              </a:rPr>
              <a:t>CCAFS SLC -40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DDA2D2E-A41E-8115-712A-C85216E447BF}"/>
              </a:ext>
            </a:extLst>
          </p:cNvPr>
          <p:cNvPicPr>
            <a:picLocks noChangeAspect="1"/>
          </p:cNvPicPr>
          <p:nvPr/>
        </p:nvPicPr>
        <p:blipFill>
          <a:blip r:embed="rId3"/>
          <a:stretch>
            <a:fillRect/>
          </a:stretch>
        </p:blipFill>
        <p:spPr>
          <a:xfrm>
            <a:off x="1328737" y="1584145"/>
            <a:ext cx="9534525" cy="21526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rot="10800000" flipV="1">
            <a:off x="1133474" y="5677344"/>
            <a:ext cx="9745589" cy="54904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are five launch records that have launch site names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27CAD98-DF8F-18F8-A137-C12D4FFCF8BF}"/>
              </a:ext>
            </a:extLst>
          </p:cNvPr>
          <p:cNvPicPr>
            <a:picLocks noChangeAspect="1"/>
          </p:cNvPicPr>
          <p:nvPr/>
        </p:nvPicPr>
        <p:blipFill>
          <a:blip r:embed="rId3"/>
          <a:stretch>
            <a:fillRect/>
          </a:stretch>
        </p:blipFill>
        <p:spPr>
          <a:xfrm>
            <a:off x="1133474" y="1766441"/>
            <a:ext cx="9382125" cy="34290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661839"/>
            <a:ext cx="9745589" cy="98739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shows the total payload mass carried by all the boosters launched by NASA(CRS).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7D84C65-ED26-2610-EC64-A704A6A6EFEC}"/>
              </a:ext>
            </a:extLst>
          </p:cNvPr>
          <p:cNvPicPr>
            <a:picLocks noChangeAspect="1"/>
          </p:cNvPicPr>
          <p:nvPr/>
        </p:nvPicPr>
        <p:blipFill rotWithShape="1">
          <a:blip r:embed="rId3"/>
          <a:srcRect b="50278"/>
          <a:stretch/>
        </p:blipFill>
        <p:spPr>
          <a:xfrm>
            <a:off x="1129924" y="1616520"/>
            <a:ext cx="9801225" cy="223063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7198" y="4987457"/>
            <a:ext cx="9745589" cy="10925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F9 v1.1 is 2928.4kg.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337F5F13-A93A-FE32-73FC-CC4A2D4BEF8B}"/>
              </a:ext>
            </a:extLst>
          </p:cNvPr>
          <p:cNvPicPr>
            <a:picLocks noChangeAspect="1"/>
          </p:cNvPicPr>
          <p:nvPr/>
        </p:nvPicPr>
        <p:blipFill rotWithShape="1">
          <a:blip r:embed="rId3"/>
          <a:srcRect t="49586"/>
          <a:stretch/>
        </p:blipFill>
        <p:spPr>
          <a:xfrm>
            <a:off x="1127198" y="1700409"/>
            <a:ext cx="9801225" cy="22617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85862" y="5097015"/>
            <a:ext cx="9745589" cy="70308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query shows the first successful landing that took place on a ground pad, which was on the 1</a:t>
            </a:r>
            <a:r>
              <a:rPr lang="en-US" sz="2200" baseline="30000" dirty="0">
                <a:solidFill>
                  <a:schemeClr val="accent3">
                    <a:lumMod val="25000"/>
                  </a:schemeClr>
                </a:solidFill>
                <a:latin typeface="Abadi" panose="020B0604020104020204" pitchFamily="34" charset="0"/>
              </a:rPr>
              <a:t>st</a:t>
            </a:r>
            <a:r>
              <a:rPr lang="en-US" sz="2200" dirty="0">
                <a:solidFill>
                  <a:schemeClr val="accent3">
                    <a:lumMod val="25000"/>
                  </a:schemeClr>
                </a:solidFill>
                <a:latin typeface="Abadi" panose="020B0604020104020204" pitchFamily="34" charset="0"/>
              </a:rPr>
              <a:t> of May, 2017.</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DC7A1E3-397C-912F-4E9C-45F3398F62A4}"/>
              </a:ext>
            </a:extLst>
          </p:cNvPr>
          <p:cNvPicPr>
            <a:picLocks noChangeAspect="1"/>
          </p:cNvPicPr>
          <p:nvPr/>
        </p:nvPicPr>
        <p:blipFill>
          <a:blip r:embed="rId3"/>
          <a:stretch>
            <a:fillRect/>
          </a:stretch>
        </p:blipFill>
        <p:spPr>
          <a:xfrm>
            <a:off x="1185862" y="1779587"/>
            <a:ext cx="9820275" cy="24955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5400" y="4934977"/>
            <a:ext cx="9745589" cy="1128702"/>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above shows boosters which has landing success in drone ship with a payload mass between 4000kg and 6000kg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17C9402-F30E-00F4-2170-91B1CC532707}"/>
              </a:ext>
            </a:extLst>
          </p:cNvPr>
          <p:cNvPicPr>
            <a:picLocks noChangeAspect="1"/>
          </p:cNvPicPr>
          <p:nvPr/>
        </p:nvPicPr>
        <p:blipFill>
          <a:blip r:embed="rId3"/>
          <a:stretch>
            <a:fillRect/>
          </a:stretch>
        </p:blipFill>
        <p:spPr>
          <a:xfrm>
            <a:off x="1295400" y="1744102"/>
            <a:ext cx="9601200" cy="31908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64207" y="1470600"/>
            <a:ext cx="9863585" cy="334060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000" dirty="0">
                <a:solidFill>
                  <a:schemeClr val="tx1"/>
                </a:solidFill>
                <a:latin typeface="Abadi" panose="020B0604020104020204" pitchFamily="34" charset="0"/>
              </a:rPr>
              <a:t>The data for this project was collected from two sources: Space X API GET request and </a:t>
            </a:r>
            <a:r>
              <a:rPr lang="en-US" sz="2000" dirty="0" err="1">
                <a:solidFill>
                  <a:schemeClr val="tx1"/>
                </a:solidFill>
                <a:latin typeface="Abadi" panose="020B0604020104020204" pitchFamily="34" charset="0"/>
              </a:rPr>
              <a:t>webscraping</a:t>
            </a:r>
            <a:r>
              <a:rPr lang="en-US" sz="2000" dirty="0">
                <a:solidFill>
                  <a:schemeClr val="tx1"/>
                </a:solidFill>
                <a:latin typeface="Abadi" panose="020B0604020104020204" pitchFamily="34" charset="0"/>
              </a:rPr>
              <a:t>.</a:t>
            </a:r>
          </a:p>
          <a:p>
            <a:pPr>
              <a:lnSpc>
                <a:spcPct val="120000"/>
              </a:lnSpc>
              <a:spcBef>
                <a:spcPts val="1400"/>
              </a:spcBef>
            </a:pPr>
            <a:r>
              <a:rPr lang="en-US" sz="2000" dirty="0">
                <a:solidFill>
                  <a:schemeClr val="tx1"/>
                </a:solidFill>
                <a:latin typeface="Abadi" panose="020B0604020104020204" pitchFamily="34" charset="0"/>
              </a:rPr>
              <a:t>The data was processed and then wrangled to gain insight; exploratory data analysis was carried out through visualizations.</a:t>
            </a:r>
          </a:p>
          <a:p>
            <a:pPr>
              <a:lnSpc>
                <a:spcPct val="120000"/>
              </a:lnSpc>
              <a:spcBef>
                <a:spcPts val="1400"/>
              </a:spcBef>
            </a:pPr>
            <a:r>
              <a:rPr lang="en-US" sz="2000" dirty="0">
                <a:solidFill>
                  <a:schemeClr val="tx1"/>
                </a:solidFill>
                <a:latin typeface="Abadi" panose="020B0604020104020204" pitchFamily="34" charset="0"/>
              </a:rPr>
              <a:t>Interactive visual analysis was carried out through Folium and </a:t>
            </a:r>
            <a:r>
              <a:rPr lang="en-US" sz="2000" dirty="0" err="1">
                <a:solidFill>
                  <a:schemeClr val="tx1"/>
                </a:solidFill>
                <a:latin typeface="Abadi" panose="020B0604020104020204" pitchFamily="34" charset="0"/>
              </a:rPr>
              <a:t>Plotly</a:t>
            </a:r>
            <a:r>
              <a:rPr lang="en-US" sz="2000" dirty="0">
                <a:solidFill>
                  <a:schemeClr val="tx1"/>
                </a:solidFill>
                <a:latin typeface="Abadi" panose="020B0604020104020204" pitchFamily="34" charset="0"/>
              </a:rPr>
              <a:t> Dash.</a:t>
            </a:r>
          </a:p>
          <a:p>
            <a:pPr>
              <a:lnSpc>
                <a:spcPct val="120000"/>
              </a:lnSpc>
              <a:spcBef>
                <a:spcPts val="1400"/>
              </a:spcBef>
            </a:pPr>
            <a:r>
              <a:rPr lang="en-US" sz="2000" dirty="0">
                <a:solidFill>
                  <a:schemeClr val="tx1"/>
                </a:solidFill>
                <a:latin typeface="Abadi" panose="020B0604020104020204" pitchFamily="34" charset="0"/>
              </a:rPr>
              <a:t>Predictive analysis was performed using classification models. The models were evaluated on train and test data to determine accuracy levels.</a:t>
            </a:r>
          </a:p>
          <a:p>
            <a:pPr>
              <a:lnSpc>
                <a:spcPct val="100000"/>
              </a:lnSpc>
              <a:spcBef>
                <a:spcPts val="1400"/>
              </a:spcBef>
            </a:pPr>
            <a:r>
              <a:rPr lang="en-US" sz="2000" dirty="0">
                <a:solidFill>
                  <a:srgbClr val="121619"/>
                </a:solidFill>
                <a:latin typeface="Abadi" panose="020B0604020104020204" pitchFamily="34" charset="0"/>
              </a:rPr>
              <a:t>It was determined that heavy payload masses have a negative effect on the success of a launch while the success rate increases with higher flight numbers and as the years go by could be determined. </a:t>
            </a:r>
          </a:p>
          <a:p>
            <a:pPr>
              <a:lnSpc>
                <a:spcPct val="100000"/>
              </a:lnSpc>
              <a:spcBef>
                <a:spcPts val="1400"/>
              </a:spcBef>
            </a:pPr>
            <a:r>
              <a:rPr lang="en-US" sz="2000" dirty="0">
                <a:solidFill>
                  <a:srgbClr val="121619"/>
                </a:solidFill>
                <a:latin typeface="Abadi" panose="020B0604020104020204" pitchFamily="34" charset="0"/>
              </a:rPr>
              <a:t>All this information can be used to determine if Space X will reuse its first stage.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89905" y="4341827"/>
            <a:ext cx="9745589" cy="11541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shows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AB541A4-F55F-32D7-82E5-C0D2693301D3}"/>
              </a:ext>
            </a:extLst>
          </p:cNvPr>
          <p:cNvPicPr>
            <a:picLocks noChangeAspect="1"/>
          </p:cNvPicPr>
          <p:nvPr/>
        </p:nvPicPr>
        <p:blipFill>
          <a:blip r:embed="rId3"/>
          <a:stretch>
            <a:fillRect/>
          </a:stretch>
        </p:blipFill>
        <p:spPr>
          <a:xfrm>
            <a:off x="1322461" y="1614347"/>
            <a:ext cx="9410700" cy="22288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0929" y="5837269"/>
            <a:ext cx="9745589" cy="7782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boosters that have carried maximum payload mass are shown in the table above.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02BE539-4A58-9EAB-B346-20F3A07672D9}"/>
              </a:ext>
            </a:extLst>
          </p:cNvPr>
          <p:cNvPicPr>
            <a:picLocks noChangeAspect="1"/>
          </p:cNvPicPr>
          <p:nvPr/>
        </p:nvPicPr>
        <p:blipFill>
          <a:blip r:embed="rId3"/>
          <a:stretch>
            <a:fillRect/>
          </a:stretch>
        </p:blipFill>
        <p:spPr>
          <a:xfrm>
            <a:off x="1060929" y="1330139"/>
            <a:ext cx="9544050" cy="44577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5" y="4582666"/>
            <a:ext cx="9745589" cy="1095179"/>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shows the months and other records in 2015 that landing failed in the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0" name="Picture 9">
            <a:extLst>
              <a:ext uri="{FF2B5EF4-FFF2-40B4-BE49-F238E27FC236}">
                <a16:creationId xmlns:a16="http://schemas.microsoft.com/office/drawing/2014/main" id="{1A1636E7-3EBD-E707-3DE3-44F771E6206B}"/>
              </a:ext>
            </a:extLst>
          </p:cNvPr>
          <p:cNvPicPr>
            <a:picLocks noChangeAspect="1"/>
          </p:cNvPicPr>
          <p:nvPr/>
        </p:nvPicPr>
        <p:blipFill>
          <a:blip r:embed="rId3"/>
          <a:stretch>
            <a:fillRect/>
          </a:stretch>
        </p:blipFill>
        <p:spPr>
          <a:xfrm>
            <a:off x="1203398" y="1632603"/>
            <a:ext cx="9648825" cy="29527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14160" y="4679177"/>
            <a:ext cx="9745589" cy="1292093"/>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successful landing outcomes between 4</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of June,2010 and 20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of March, 2017 are shown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D279967-1BF8-2F2F-E330-F9399AF2436D}"/>
              </a:ext>
            </a:extLst>
          </p:cNvPr>
          <p:cNvPicPr>
            <a:picLocks noChangeAspect="1"/>
          </p:cNvPicPr>
          <p:nvPr/>
        </p:nvPicPr>
        <p:blipFill>
          <a:blip r:embed="rId3"/>
          <a:stretch>
            <a:fillRect/>
          </a:stretch>
        </p:blipFill>
        <p:spPr>
          <a:xfrm>
            <a:off x="1414160" y="1658649"/>
            <a:ext cx="9572625" cy="3095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5404703"/>
            <a:ext cx="9745589" cy="1241739"/>
          </a:xfrm>
          <a:prstGeom prst="rect">
            <a:avLst/>
          </a:prstGeom>
        </p:spPr>
        <p:txBody>
          <a:bodyPr lIns="91440" tIns="45720" rIns="91440" bIns="45720" anchor="t">
            <a:normAutofit fontScale="3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5500" dirty="0">
                <a:solidFill>
                  <a:schemeClr val="accent3">
                    <a:lumMod val="25000"/>
                  </a:schemeClr>
                </a:solidFill>
                <a:latin typeface="Abadi"/>
              </a:rPr>
              <a:t>This map shows the locations of all the launch sites on a global map.</a:t>
            </a:r>
            <a:endParaRPr lang="en-US" sz="5500" dirty="0">
              <a:solidFill>
                <a:schemeClr val="accent3">
                  <a:lumMod val="25000"/>
                </a:schemeClr>
              </a:solidFill>
            </a:endParaRPr>
          </a:p>
          <a:p>
            <a:pPr>
              <a:lnSpc>
                <a:spcPct val="100000"/>
              </a:lnSpc>
              <a:spcBef>
                <a:spcPts val="1400"/>
              </a:spcBef>
            </a:pPr>
            <a:r>
              <a:rPr lang="en-US" sz="5500" dirty="0">
                <a:solidFill>
                  <a:schemeClr val="accent3">
                    <a:lumMod val="25000"/>
                  </a:schemeClr>
                </a:solidFill>
                <a:latin typeface="Abadi"/>
              </a:rPr>
              <a:t>The launch sites are all at close proximity to the coastline which is safe area because it is far away from cities, highroads and other areas where it could be harmful to humans.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77428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displaying launch site locations</a:t>
            </a:r>
          </a:p>
        </p:txBody>
      </p:sp>
      <p:pic>
        <p:nvPicPr>
          <p:cNvPr id="6" name="Picture 5">
            <a:extLst>
              <a:ext uri="{FF2B5EF4-FFF2-40B4-BE49-F238E27FC236}">
                <a16:creationId xmlns:a16="http://schemas.microsoft.com/office/drawing/2014/main" id="{0C95C705-55A9-06A8-DB12-199E67C3DCD7}"/>
              </a:ext>
            </a:extLst>
          </p:cNvPr>
          <p:cNvPicPr>
            <a:picLocks noChangeAspect="1"/>
          </p:cNvPicPr>
          <p:nvPr/>
        </p:nvPicPr>
        <p:blipFill>
          <a:blip r:embed="rId3"/>
          <a:stretch>
            <a:fillRect/>
          </a:stretch>
        </p:blipFill>
        <p:spPr>
          <a:xfrm>
            <a:off x="1421363" y="1378444"/>
            <a:ext cx="8976860" cy="415622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35671"/>
            <a:ext cx="9745589" cy="1041292"/>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map shows the color-labeled launch outcomes for each site, where green represents successful launch outcomes and red represents the unsuccessful outcomes. </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80136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displaying the launch outcomes of the launch sites</a:t>
            </a:r>
          </a:p>
        </p:txBody>
      </p:sp>
      <p:pic>
        <p:nvPicPr>
          <p:cNvPr id="4" name="Picture 3">
            <a:extLst>
              <a:ext uri="{FF2B5EF4-FFF2-40B4-BE49-F238E27FC236}">
                <a16:creationId xmlns:a16="http://schemas.microsoft.com/office/drawing/2014/main" id="{562D7359-869A-3EDE-2933-23970E845BD5}"/>
              </a:ext>
            </a:extLst>
          </p:cNvPr>
          <p:cNvPicPr>
            <a:picLocks noChangeAspect="1"/>
          </p:cNvPicPr>
          <p:nvPr/>
        </p:nvPicPr>
        <p:blipFill>
          <a:blip r:embed="rId3"/>
          <a:stretch>
            <a:fillRect/>
          </a:stretch>
        </p:blipFill>
        <p:spPr>
          <a:xfrm>
            <a:off x="770010" y="1497850"/>
            <a:ext cx="7102485" cy="3387573"/>
          </a:xfrm>
          <a:prstGeom prst="rect">
            <a:avLst/>
          </a:prstGeom>
        </p:spPr>
      </p:pic>
      <p:pic>
        <p:nvPicPr>
          <p:cNvPr id="7" name="Picture 6">
            <a:extLst>
              <a:ext uri="{FF2B5EF4-FFF2-40B4-BE49-F238E27FC236}">
                <a16:creationId xmlns:a16="http://schemas.microsoft.com/office/drawing/2014/main" id="{416E7085-70D7-427E-9715-7685CDACD120}"/>
              </a:ext>
            </a:extLst>
          </p:cNvPr>
          <p:cNvPicPr>
            <a:picLocks noChangeAspect="1"/>
          </p:cNvPicPr>
          <p:nvPr/>
        </p:nvPicPr>
        <p:blipFill>
          <a:blip r:embed="rId4"/>
          <a:stretch>
            <a:fillRect/>
          </a:stretch>
        </p:blipFill>
        <p:spPr>
          <a:xfrm>
            <a:off x="7150469" y="1673831"/>
            <a:ext cx="4861991" cy="34618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97086" y="4835600"/>
            <a:ext cx="8597827" cy="1220571"/>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shows the distance of VFAB SLC-4E from the coastline.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801829"/>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displaying the distance of </a:t>
            </a:r>
            <a:r>
              <a:rPr lang="en-US" sz="4000" dirty="0">
                <a:solidFill>
                  <a:schemeClr val="accent3">
                    <a:lumMod val="25000"/>
                  </a:schemeClr>
                </a:solidFill>
                <a:latin typeface="Abadi"/>
              </a:rPr>
              <a:t>VFAB SLC-4E from the coastline</a:t>
            </a:r>
            <a:r>
              <a:rPr lang="en-US" dirty="0">
                <a:solidFill>
                  <a:srgbClr val="0B49CB"/>
                </a:solidFill>
                <a:latin typeface="Abadi"/>
              </a:rPr>
              <a:t> </a:t>
            </a:r>
          </a:p>
        </p:txBody>
      </p:sp>
      <p:pic>
        <p:nvPicPr>
          <p:cNvPr id="4" name="Picture 3">
            <a:extLst>
              <a:ext uri="{FF2B5EF4-FFF2-40B4-BE49-F238E27FC236}">
                <a16:creationId xmlns:a16="http://schemas.microsoft.com/office/drawing/2014/main" id="{2BB3B99B-FC38-3EE4-2492-D1A4A2A8093F}"/>
              </a:ext>
            </a:extLst>
          </p:cNvPr>
          <p:cNvPicPr>
            <a:picLocks noChangeAspect="1"/>
          </p:cNvPicPr>
          <p:nvPr/>
        </p:nvPicPr>
        <p:blipFill>
          <a:blip r:embed="rId3"/>
          <a:stretch>
            <a:fillRect/>
          </a:stretch>
        </p:blipFill>
        <p:spPr>
          <a:xfrm>
            <a:off x="2179529" y="1537997"/>
            <a:ext cx="7352778" cy="319082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43151" y="4952383"/>
            <a:ext cx="8443221" cy="1366967"/>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KSC LC 39A has the highest percentage of successful landings.</a:t>
            </a:r>
          </a:p>
          <a:p>
            <a:pPr>
              <a:lnSpc>
                <a:spcPct val="100000"/>
              </a:lnSpc>
              <a:spcBef>
                <a:spcPts val="1400"/>
              </a:spcBef>
            </a:pPr>
            <a:r>
              <a:rPr lang="en-US" sz="2200" dirty="0">
                <a:solidFill>
                  <a:schemeClr val="accent3">
                    <a:lumMod val="25000"/>
                  </a:schemeClr>
                </a:solidFill>
                <a:latin typeface="Abadi"/>
              </a:rPr>
              <a:t>The CCAFS SLC -40 has the least successful launches.</a:t>
            </a:r>
          </a:p>
          <a:p>
            <a:pPr>
              <a:lnSpc>
                <a:spcPct val="100000"/>
              </a:lnSpc>
              <a:spcBef>
                <a:spcPts val="1400"/>
              </a:spcBef>
            </a:pPr>
            <a:r>
              <a:rPr lang="en-US" sz="2200" dirty="0">
                <a:solidFill>
                  <a:schemeClr val="accent3">
                    <a:lumMod val="25000"/>
                  </a:schemeClr>
                </a:solidFill>
                <a:latin typeface="Abadi"/>
              </a:rPr>
              <a:t>http://localhost:8090/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69447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success count for all launch sites</a:t>
            </a:r>
          </a:p>
        </p:txBody>
      </p:sp>
      <p:pic>
        <p:nvPicPr>
          <p:cNvPr id="4" name="Picture 3">
            <a:extLst>
              <a:ext uri="{FF2B5EF4-FFF2-40B4-BE49-F238E27FC236}">
                <a16:creationId xmlns:a16="http://schemas.microsoft.com/office/drawing/2014/main" id="{07341E90-5366-3EB0-A25A-C5AF3F7FA768}"/>
              </a:ext>
            </a:extLst>
          </p:cNvPr>
          <p:cNvPicPr>
            <a:picLocks noChangeAspect="1"/>
          </p:cNvPicPr>
          <p:nvPr/>
        </p:nvPicPr>
        <p:blipFill>
          <a:blip r:embed="rId3"/>
          <a:stretch>
            <a:fillRect/>
          </a:stretch>
        </p:blipFill>
        <p:spPr>
          <a:xfrm>
            <a:off x="2492680" y="1520188"/>
            <a:ext cx="6773384" cy="351461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273964" y="1640910"/>
            <a:ext cx="9638322" cy="41836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400" b="0" i="0" dirty="0">
                <a:solidFill>
                  <a:schemeClr val="tx1"/>
                </a:solidFill>
                <a:effectLst/>
                <a:latin typeface="Abadi" panose="020B0604020104020204" pitchFamily="34" charset="0"/>
              </a:rPr>
              <a:t>SpaceX’s accomplishments include: Sending spacecraft to the International Space Station. </a:t>
            </a:r>
          </a:p>
          <a:p>
            <a:pPr algn="l"/>
            <a:endParaRPr lang="en-US" sz="2400" b="0" i="0" dirty="0">
              <a:solidFill>
                <a:schemeClr val="tx1"/>
              </a:solidFill>
              <a:effectLst/>
              <a:latin typeface="Abadi" panose="020B0604020104020204" pitchFamily="34" charset="0"/>
            </a:endParaRPr>
          </a:p>
          <a:p>
            <a:r>
              <a:rPr lang="en-US" sz="2400" b="0" i="0" dirty="0">
                <a:solidFill>
                  <a:schemeClr val="tx1"/>
                </a:solidFill>
                <a:effectLst/>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endParaRPr lang="en-US" sz="2400" b="0" i="0" dirty="0">
              <a:solidFill>
                <a:schemeClr val="tx1"/>
              </a:solidFill>
              <a:effectLst/>
              <a:latin typeface="Abadi" panose="020B0604020104020204" pitchFamily="34" charset="0"/>
            </a:endParaRPr>
          </a:p>
          <a:p>
            <a:pPr algn="l"/>
            <a:r>
              <a:rPr lang="en-US" sz="2400" b="0" i="0" dirty="0">
                <a:solidFill>
                  <a:schemeClr val="tx1"/>
                </a:solidFill>
                <a:effectLst/>
                <a:latin typeface="Abadi" panose="020B0604020104020204" pitchFamily="34" charset="0"/>
              </a:rPr>
              <a:t>The aim of the project is to determine the price of each launch. Instead of using rocket science to determine if the first stage will land successfully, a machine learning model is trained and used.</a:t>
            </a:r>
            <a:r>
              <a:rPr lang="en-US" sz="2400" dirty="0">
                <a:solidFill>
                  <a:schemeClr val="tx1"/>
                </a:solidFill>
                <a:latin typeface="Abadi" panose="020B0604020104020204" pitchFamily="34" charset="0"/>
              </a:rPr>
              <a:t> </a:t>
            </a:r>
          </a:p>
          <a:p>
            <a:pPr algn="l"/>
            <a:endParaRPr lang="en-US" sz="2400" dirty="0">
              <a:solidFill>
                <a:schemeClr val="tx1"/>
              </a:solidFill>
              <a:latin typeface="Abadi" panose="020B0604020104020204" pitchFamily="34" charset="0"/>
            </a:endParaRPr>
          </a:p>
          <a:p>
            <a:pPr algn="l"/>
            <a:r>
              <a:rPr lang="en-US" sz="2400" b="0" i="0" dirty="0">
                <a:solidFill>
                  <a:schemeClr val="tx1"/>
                </a:solidFill>
                <a:effectLst/>
                <a:latin typeface="Abadi" panose="020B0604020104020204" pitchFamily="34" charset="0"/>
              </a:rPr>
              <a:t>To determine the cost of a launch, the model is used to determine if the first stage will land. This information can be used if an alternate company wants to bid against SpaceX for a rocket launch. </a:t>
            </a:r>
            <a:endParaRPr lang="en-US" sz="2400" dirty="0">
              <a:solidFill>
                <a:schemeClr val="tx1"/>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54193" y="5114902"/>
            <a:ext cx="8919024" cy="1016239"/>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KSC LC -39A launch site has the most successful launches overall with 76.9% of the launches being successful.</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70289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the KSC LC -39A</a:t>
            </a:r>
          </a:p>
        </p:txBody>
      </p:sp>
      <p:pic>
        <p:nvPicPr>
          <p:cNvPr id="4" name="Picture 3">
            <a:extLst>
              <a:ext uri="{FF2B5EF4-FFF2-40B4-BE49-F238E27FC236}">
                <a16:creationId xmlns:a16="http://schemas.microsoft.com/office/drawing/2014/main" id="{8372507D-19FC-3509-F5BA-D24D669012F8}"/>
              </a:ext>
            </a:extLst>
          </p:cNvPr>
          <p:cNvPicPr>
            <a:picLocks noChangeAspect="1"/>
          </p:cNvPicPr>
          <p:nvPr/>
        </p:nvPicPr>
        <p:blipFill>
          <a:blip r:embed="rId3"/>
          <a:stretch>
            <a:fillRect/>
          </a:stretch>
        </p:blipFill>
        <p:spPr>
          <a:xfrm>
            <a:off x="2447166" y="1409849"/>
            <a:ext cx="7048811" cy="375087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58849"/>
            <a:ext cx="8774822" cy="1918114"/>
          </a:xfrm>
          <a:prstGeom prst="rect">
            <a:avLst/>
          </a:prstGeom>
        </p:spPr>
        <p:txBody>
          <a:bodyPr lIns="91440" tIns="45720" rIns="91440" bIns="45720" anchor="t">
            <a:normAutofit fontScale="77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300" dirty="0">
                <a:solidFill>
                  <a:schemeClr val="accent3">
                    <a:lumMod val="25000"/>
                  </a:schemeClr>
                </a:solidFill>
                <a:latin typeface="Abadi" panose="020B0604020104020204" pitchFamily="34" charset="0"/>
              </a:rPr>
              <a:t>The scatter plots show the success rate of the booster versions per payload mass.</a:t>
            </a:r>
          </a:p>
          <a:p>
            <a:pPr>
              <a:lnSpc>
                <a:spcPct val="100000"/>
              </a:lnSpc>
              <a:spcBef>
                <a:spcPts val="1400"/>
              </a:spcBef>
            </a:pPr>
            <a:r>
              <a:rPr lang="en-US" sz="2300" dirty="0">
                <a:solidFill>
                  <a:schemeClr val="accent3">
                    <a:lumMod val="25000"/>
                  </a:schemeClr>
                </a:solidFill>
                <a:latin typeface="Abadi"/>
              </a:rPr>
              <a:t>Booster v1.1 has high success rate with payload mass between 2000kg and 6000kg while v1.0 experiences the opposite.</a:t>
            </a:r>
          </a:p>
          <a:p>
            <a:pPr>
              <a:lnSpc>
                <a:spcPct val="100000"/>
              </a:lnSpc>
              <a:spcBef>
                <a:spcPts val="1400"/>
              </a:spcBef>
            </a:pPr>
            <a:r>
              <a:rPr lang="en-US" sz="2300" dirty="0">
                <a:solidFill>
                  <a:schemeClr val="accent3">
                    <a:lumMod val="25000"/>
                  </a:schemeClr>
                </a:solidFill>
                <a:latin typeface="Abadi"/>
              </a:rPr>
              <a:t>Booster FT has more successes within 500kg-3000kg payload range.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Scatter plots of </a:t>
            </a:r>
            <a:r>
              <a:rPr lang="en-US" sz="4000" dirty="0">
                <a:solidFill>
                  <a:srgbClr val="0948CB"/>
                </a:solidFill>
                <a:latin typeface="Abadi" panose="020B0604020104020204" pitchFamily="34" charset="0"/>
              </a:rPr>
              <a:t>Payload vs. Launch Outcome</a:t>
            </a:r>
            <a:endParaRPr lang="en-US" dirty="0">
              <a:solidFill>
                <a:srgbClr val="0948CB"/>
              </a:solidFill>
              <a:latin typeface="Abadi"/>
            </a:endParaRPr>
          </a:p>
        </p:txBody>
      </p:sp>
      <p:pic>
        <p:nvPicPr>
          <p:cNvPr id="7" name="Picture 6">
            <a:extLst>
              <a:ext uri="{FF2B5EF4-FFF2-40B4-BE49-F238E27FC236}">
                <a16:creationId xmlns:a16="http://schemas.microsoft.com/office/drawing/2014/main" id="{CDF1968B-3417-C97D-5E5E-201FD5FDB5AA}"/>
              </a:ext>
            </a:extLst>
          </p:cNvPr>
          <p:cNvPicPr>
            <a:picLocks noChangeAspect="1"/>
          </p:cNvPicPr>
          <p:nvPr/>
        </p:nvPicPr>
        <p:blipFill>
          <a:blip r:embed="rId3"/>
          <a:stretch>
            <a:fillRect/>
          </a:stretch>
        </p:blipFill>
        <p:spPr>
          <a:xfrm>
            <a:off x="10044224" y="3822799"/>
            <a:ext cx="2000250" cy="1638300"/>
          </a:xfrm>
          <a:prstGeom prst="rect">
            <a:avLst/>
          </a:prstGeom>
        </p:spPr>
      </p:pic>
      <p:pic>
        <p:nvPicPr>
          <p:cNvPr id="9" name="Picture 8">
            <a:extLst>
              <a:ext uri="{FF2B5EF4-FFF2-40B4-BE49-F238E27FC236}">
                <a16:creationId xmlns:a16="http://schemas.microsoft.com/office/drawing/2014/main" id="{A11F1B4D-B6F4-8C32-7F33-CF18E44D7E19}"/>
              </a:ext>
            </a:extLst>
          </p:cNvPr>
          <p:cNvPicPr>
            <a:picLocks noChangeAspect="1"/>
          </p:cNvPicPr>
          <p:nvPr/>
        </p:nvPicPr>
        <p:blipFill>
          <a:blip r:embed="rId4"/>
          <a:stretch>
            <a:fillRect/>
          </a:stretch>
        </p:blipFill>
        <p:spPr>
          <a:xfrm>
            <a:off x="329894" y="1494272"/>
            <a:ext cx="6127701" cy="2511533"/>
          </a:xfrm>
          <a:prstGeom prst="rect">
            <a:avLst/>
          </a:prstGeom>
        </p:spPr>
      </p:pic>
      <p:pic>
        <p:nvPicPr>
          <p:cNvPr id="11" name="Picture 10">
            <a:extLst>
              <a:ext uri="{FF2B5EF4-FFF2-40B4-BE49-F238E27FC236}">
                <a16:creationId xmlns:a16="http://schemas.microsoft.com/office/drawing/2014/main" id="{E32B5787-B042-E0BE-57EE-AB8BD7B2A7AA}"/>
              </a:ext>
            </a:extLst>
          </p:cNvPr>
          <p:cNvPicPr>
            <a:picLocks noChangeAspect="1"/>
          </p:cNvPicPr>
          <p:nvPr/>
        </p:nvPicPr>
        <p:blipFill>
          <a:blip r:embed="rId5"/>
          <a:stretch>
            <a:fillRect/>
          </a:stretch>
        </p:blipFill>
        <p:spPr>
          <a:xfrm>
            <a:off x="6457595" y="1465079"/>
            <a:ext cx="5586879" cy="25115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515601"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has the highest accuracy with an accuracy of 0.94.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88831" y="5623560"/>
            <a:ext cx="9477960" cy="915025"/>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performing model is the decision tree model. </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shows that 12 successful launches were correctly predicted and 3 incorrect, 3 unsuccessful launches were correctly predicted.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2BBF0A1-FA9F-6DFA-E621-C9E5E2D84A33}"/>
              </a:ext>
            </a:extLst>
          </p:cNvPr>
          <p:cNvPicPr>
            <a:picLocks noChangeAspect="1"/>
          </p:cNvPicPr>
          <p:nvPr/>
        </p:nvPicPr>
        <p:blipFill>
          <a:blip r:embed="rId3"/>
          <a:stretch>
            <a:fillRect/>
          </a:stretch>
        </p:blipFill>
        <p:spPr>
          <a:xfrm>
            <a:off x="3291735" y="1362075"/>
            <a:ext cx="5257800" cy="41338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0385"/>
            <a:ext cx="102153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data set revealed interesting insights; the payload can determine the landing outcome of the launch depending on the  booster version that carries it.</a:t>
            </a:r>
          </a:p>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 success rate increases.</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v1.1 has a lot of successful outcomes across wide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a:rPr>
              <a:t>KSC LC -39A has the most successful launches, which could be influenced by orbit, boosters and payload mass.</a:t>
            </a:r>
          </a:p>
          <a:p>
            <a:pPr>
              <a:lnSpc>
                <a:spcPct val="100000"/>
              </a:lnSpc>
              <a:spcBef>
                <a:spcPts val="1400"/>
              </a:spcBef>
            </a:pPr>
            <a:r>
              <a:rPr lang="en-US" sz="2200" dirty="0">
                <a:solidFill>
                  <a:schemeClr val="accent3">
                    <a:lumMod val="25000"/>
                  </a:schemeClr>
                </a:solidFill>
                <a:latin typeface="Abadi"/>
              </a:rPr>
              <a:t>The optimal machine learning model to be used is the decision tree model because of the high accuracy level of 0.94.</a:t>
            </a:r>
          </a:p>
          <a:p>
            <a:pPr>
              <a:lnSpc>
                <a:spcPct val="100000"/>
              </a:lnSpc>
              <a:spcBef>
                <a:spcPts val="1400"/>
              </a:spcBef>
            </a:pPr>
            <a:r>
              <a:rPr lang="en-US" sz="2200" dirty="0">
                <a:solidFill>
                  <a:schemeClr val="accent3">
                    <a:lumMod val="25000"/>
                  </a:schemeClr>
                </a:solidFill>
                <a:latin typeface="Abadi"/>
              </a:rPr>
              <a:t>These variables can be used to determine if the first stage will return which will enable the determination of the price of the launch.</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800677" y="5623935"/>
            <a:ext cx="629466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 worked on is shown above.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DF881D13-5668-F7C3-9AB8-A8614748779E}"/>
              </a:ext>
            </a:extLst>
          </p:cNvPr>
          <p:cNvPicPr>
            <a:picLocks noChangeAspect="1"/>
          </p:cNvPicPr>
          <p:nvPr/>
        </p:nvPicPr>
        <p:blipFill>
          <a:blip r:embed="rId4"/>
          <a:stretch>
            <a:fillRect/>
          </a:stretch>
        </p:blipFill>
        <p:spPr>
          <a:xfrm>
            <a:off x="1800677" y="1716256"/>
            <a:ext cx="8089925" cy="368076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panose="020B0604020104020204" pitchFamily="34" charset="0"/>
              </a:rPr>
              <a:t>Data collection methodology:</a:t>
            </a:r>
          </a:p>
          <a:p>
            <a:pPr lvl="1">
              <a:lnSpc>
                <a:spcPct val="120000"/>
              </a:lnSpc>
              <a:spcBef>
                <a:spcPts val="1400"/>
              </a:spcBef>
            </a:pPr>
            <a:r>
              <a:rPr lang="en-US" sz="6600" dirty="0">
                <a:solidFill>
                  <a:schemeClr val="tx1"/>
                </a:solidFill>
                <a:latin typeface="+mn-lt"/>
              </a:rPr>
              <a:t>Ro</a:t>
            </a:r>
            <a:r>
              <a:rPr lang="en-US" sz="6600" b="0" i="0" dirty="0">
                <a:solidFill>
                  <a:schemeClr val="tx1"/>
                </a:solidFill>
                <a:effectLst/>
                <a:latin typeface="+mn-lt"/>
              </a:rPr>
              <a:t>cket launch data was requested from SpaceX API using a URL.</a:t>
            </a:r>
          </a:p>
          <a:p>
            <a:pPr lvl="1">
              <a:lnSpc>
                <a:spcPct val="120000"/>
              </a:lnSpc>
              <a:spcBef>
                <a:spcPts val="1400"/>
              </a:spcBef>
            </a:pPr>
            <a:r>
              <a:rPr lang="en-US" sz="6600" dirty="0">
                <a:solidFill>
                  <a:schemeClr val="tx1"/>
                </a:solidFill>
                <a:latin typeface="+mn-lt"/>
              </a:rPr>
              <a:t>Falcon launch 9 records  were extracted from Wikipedia through web scraping.</a:t>
            </a:r>
            <a:endParaRPr lang="en-US" sz="6600" b="0" i="0" dirty="0">
              <a:solidFill>
                <a:schemeClr val="tx1"/>
              </a:solidFill>
              <a:effectLst/>
              <a:latin typeface="+mn-lt"/>
            </a:endParaRPr>
          </a:p>
          <a:p>
            <a:pPr lvl="1">
              <a:lnSpc>
                <a:spcPct val="120000"/>
              </a:lnSpc>
              <a:spcBef>
                <a:spcPts val="1400"/>
              </a:spcBef>
            </a:pPr>
            <a:r>
              <a:rPr lang="en-US" sz="6600" dirty="0">
                <a:solidFill>
                  <a:schemeClr val="tx1"/>
                </a:solidFill>
                <a:latin typeface="+mn-lt"/>
              </a:rPr>
              <a:t>Some columns of data were filtered out and data wrangling by replacing with missing values with the mean values of the corresponding column.</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through requests from the Space X API.</a:t>
            </a:r>
          </a:p>
          <a:p>
            <a:pPr>
              <a:lnSpc>
                <a:spcPct val="100000"/>
              </a:lnSpc>
              <a:spcBef>
                <a:spcPts val="1400"/>
              </a:spcBef>
            </a:pPr>
            <a:r>
              <a:rPr lang="en-US" sz="2200" dirty="0">
                <a:solidFill>
                  <a:schemeClr val="accent3">
                    <a:lumMod val="25000"/>
                  </a:schemeClr>
                </a:solidFill>
                <a:latin typeface="Abadi" panose="020B0604020104020204" pitchFamily="34" charset="0"/>
              </a:rPr>
              <a:t>Data was also collected from </a:t>
            </a:r>
            <a:r>
              <a:rPr lang="en-US" sz="2200" dirty="0" err="1">
                <a:solidFill>
                  <a:schemeClr val="accent3">
                    <a:lumMod val="25000"/>
                  </a:schemeClr>
                </a:solidFill>
                <a:latin typeface="Abadi" panose="020B0604020104020204" pitchFamily="34" charset="0"/>
              </a:rPr>
              <a:t>wikipedia</a:t>
            </a:r>
            <a:r>
              <a:rPr lang="en-US" sz="2200" dirty="0">
                <a:solidFill>
                  <a:schemeClr val="accent3">
                    <a:lumMod val="25000"/>
                  </a:schemeClr>
                </a:solidFill>
                <a:latin typeface="Abadi" panose="020B0604020104020204" pitchFamily="34" charset="0"/>
              </a:rPr>
              <a:t> through a web scraping process.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821249" y="1549871"/>
            <a:ext cx="3636723" cy="4877340"/>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Launch data is requested using a URL.</a:t>
            </a:r>
          </a:p>
          <a:p>
            <a:pPr>
              <a:lnSpc>
                <a:spcPct val="100000"/>
              </a:lnSpc>
              <a:spcBef>
                <a:spcPts val="1400"/>
              </a:spcBef>
            </a:pPr>
            <a:r>
              <a:rPr lang="en-US" sz="1800" dirty="0">
                <a:solidFill>
                  <a:schemeClr val="accent3">
                    <a:lumMod val="25000"/>
                  </a:schemeClr>
                </a:solidFill>
                <a:latin typeface="Abadi" panose="020B0604020104020204" pitchFamily="34" charset="0"/>
              </a:rPr>
              <a:t>The data is parsed and stored in a list.</a:t>
            </a:r>
          </a:p>
          <a:p>
            <a:pPr>
              <a:lnSpc>
                <a:spcPct val="100000"/>
              </a:lnSpc>
              <a:spcBef>
                <a:spcPts val="1400"/>
              </a:spcBef>
            </a:pPr>
            <a:r>
              <a:rPr lang="en-US" sz="1800" dirty="0">
                <a:solidFill>
                  <a:schemeClr val="accent3">
                    <a:lumMod val="25000"/>
                  </a:schemeClr>
                </a:solidFill>
                <a:latin typeface="Abadi" panose="020B0604020104020204" pitchFamily="34" charset="0"/>
              </a:rPr>
              <a:t>The data is stored in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filtered, wrangled and stored in .csv format.</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https://github.com/VivianEzeagu/ibm-projects/blob/main/jupyter-labs-spacex-data-collection-api%20(1).ipynb</a:t>
            </a:r>
            <a:endParaRPr lang="en-US" sz="18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E169744A-5A10-FA47-818D-11544D1D1A10}"/>
              </a:ext>
            </a:extLst>
          </p:cNvPr>
          <p:cNvGraphicFramePr/>
          <p:nvPr>
            <p:extLst>
              <p:ext uri="{D42A27DB-BD31-4B8C-83A1-F6EECF244321}">
                <p14:modId xmlns:p14="http://schemas.microsoft.com/office/powerpoint/2010/main" val="1914220542"/>
              </p:ext>
            </p:extLst>
          </p:nvPr>
        </p:nvGraphicFramePr>
        <p:xfrm>
          <a:off x="447773" y="1443617"/>
          <a:ext cx="7481202" cy="5311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148518" y="3429000"/>
            <a:ext cx="5257800" cy="222856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The rocket launch data is requested using a HTTP GET method.</a:t>
            </a:r>
          </a:p>
          <a:p>
            <a:pPr>
              <a:lnSpc>
                <a:spcPct val="100000"/>
              </a:lnSpc>
              <a:spcBef>
                <a:spcPts val="1400"/>
              </a:spcBef>
            </a:pPr>
            <a:r>
              <a:rPr lang="en-US" sz="1800" dirty="0">
                <a:solidFill>
                  <a:schemeClr val="accent3">
                    <a:lumMod val="25000"/>
                  </a:schemeClr>
                </a:solidFill>
                <a:latin typeface="Abadi"/>
              </a:rPr>
              <a:t>The data is stored in a data frame.</a:t>
            </a:r>
          </a:p>
          <a:p>
            <a:pPr>
              <a:lnSpc>
                <a:spcPct val="100000"/>
              </a:lnSpc>
              <a:spcBef>
                <a:spcPts val="1400"/>
              </a:spcBef>
            </a:pPr>
            <a:r>
              <a:rPr lang="en-US" sz="1800" dirty="0">
                <a:solidFill>
                  <a:schemeClr val="accent3">
                    <a:lumMod val="25000"/>
                  </a:schemeClr>
                </a:solidFill>
                <a:latin typeface="Abadi"/>
              </a:rPr>
              <a:t>The data is then saved in a .csv format.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https://github.com/VivianEzeagu/ibm-projects/blob/main/jupyter-labs-webscraping%20(1).ipynb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C6D2DA92-F5D0-9D51-CB65-DEC3A2739908}"/>
              </a:ext>
            </a:extLst>
          </p:cNvPr>
          <p:cNvGraphicFramePr/>
          <p:nvPr>
            <p:extLst>
              <p:ext uri="{D42A27DB-BD31-4B8C-83A1-F6EECF244321}">
                <p14:modId xmlns:p14="http://schemas.microsoft.com/office/powerpoint/2010/main" val="1917156610"/>
              </p:ext>
            </p:extLst>
          </p:nvPr>
        </p:nvGraphicFramePr>
        <p:xfrm>
          <a:off x="785682" y="1640910"/>
          <a:ext cx="7929090" cy="4281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2568</TotalTime>
  <Words>2428</Words>
  <Application>Microsoft Office PowerPoint</Application>
  <PresentationFormat>Widescreen</PresentationFormat>
  <Paragraphs>264</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206</cp:revision>
  <dcterms:created xsi:type="dcterms:W3CDTF">2021-04-29T18:58:34Z</dcterms:created>
  <dcterms:modified xsi:type="dcterms:W3CDTF">2023-10-03T16:36:02Z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